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250f6ca56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e3aeedc5d4b0c"/>
  </p:sldMasterIdLst>
  <p:sldIdLst>
    <p:sldId xmlns:r="http://schemas.openxmlformats.org/officeDocument/2006/relationships" id="256" r:id="R1c9d6f5a21ec4ab0"/>
    <p:sldId xmlns:r="http://schemas.openxmlformats.org/officeDocument/2006/relationships" id="257" r:id="Rf3e0f1237a04408f"/>
    <p:sldId xmlns:r="http://schemas.openxmlformats.org/officeDocument/2006/relationships" id="258" r:id="Re4dac9a34738449c"/>
    <p:sldId xmlns:r="http://schemas.openxmlformats.org/officeDocument/2006/relationships" id="259" r:id="R94e532cd861841c6"/>
    <p:sldId xmlns:r="http://schemas.openxmlformats.org/officeDocument/2006/relationships" id="260" r:id="Ra1bb3657503b4c8f"/>
    <p:sldId xmlns:r="http://schemas.openxmlformats.org/officeDocument/2006/relationships" id="261" r:id="Rc0480c8567584aef"/>
    <p:sldId xmlns:r="http://schemas.openxmlformats.org/officeDocument/2006/relationships" id="262" r:id="Rf23f5b880ae147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e3aeedc5d4b0c" /><Relationship Type="http://schemas.openxmlformats.org/officeDocument/2006/relationships/slide" Target="/ppt/slides/slide1.xml" Id="R1c9d6f5a21ec4ab0" /><Relationship Type="http://schemas.openxmlformats.org/officeDocument/2006/relationships/slide" Target="/ppt/slides/slide2.xml" Id="Rf3e0f1237a04408f" /><Relationship Type="http://schemas.openxmlformats.org/officeDocument/2006/relationships/slide" Target="/ppt/slides/slide3.xml" Id="Re4dac9a34738449c" /><Relationship Type="http://schemas.openxmlformats.org/officeDocument/2006/relationships/slide" Target="/ppt/slides/slide4.xml" Id="R94e532cd861841c6" /><Relationship Type="http://schemas.openxmlformats.org/officeDocument/2006/relationships/slide" Target="/ppt/slides/slide5.xml" Id="Ra1bb3657503b4c8f" /><Relationship Type="http://schemas.openxmlformats.org/officeDocument/2006/relationships/slide" Target="/ppt/slides/slide6.xml" Id="Rc0480c8567584aef" /><Relationship Type="http://schemas.openxmlformats.org/officeDocument/2006/relationships/slide" Target="/ppt/slides/slide7.xml" Id="Rf23f5b880ae147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6e1cc587d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83bfbdaa34c78" /><Relationship Type="http://schemas.openxmlformats.org/officeDocument/2006/relationships/theme" Target="/ppt/slideMasters/theme/theme1.xml" Id="R46bd8823ce0f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83bfbdaa3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dbad68e204c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f98e535df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cf48d5ed1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270c4e55b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44a83760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67d63706e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eba9dae9e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FANEBUST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FANEBUST MASKIN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5 358 352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9 436 288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FANEBUST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RIKSEN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Hesbyveien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3171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989 785 486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MASKIN AS</a:t>
            </a:r>
          </a:p>
        </p:txBody>
      </p:sp>
    </p:spTree>
  </p:cSld>
  <p:clrMapOvr>
    <a:masterClrMapping xmlns:a="http://schemas.openxmlformats.org/drawingml/2006/main"/>
  </p:clrMapOvr>
</p:sld>
</file>