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4c7debe839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50ebf134184792"/>
  </p:sldMasterIdLst>
  <p:sldIdLst>
    <p:sldId xmlns:r="http://schemas.openxmlformats.org/officeDocument/2006/relationships" id="256" r:id="R2a662b69f81a4405"/>
    <p:sldId xmlns:r="http://schemas.openxmlformats.org/officeDocument/2006/relationships" id="257" r:id="R615d98e57dbe45d4"/>
    <p:sldId xmlns:r="http://schemas.openxmlformats.org/officeDocument/2006/relationships" id="258" r:id="Rcb74d022f07844d1"/>
    <p:sldId xmlns:r="http://schemas.openxmlformats.org/officeDocument/2006/relationships" id="259" r:id="Rff0b32a5f9c940e0"/>
    <p:sldId xmlns:r="http://schemas.openxmlformats.org/officeDocument/2006/relationships" id="260" r:id="Rbb5d58c6aeaf4b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0ebf134184792" /><Relationship Type="http://schemas.openxmlformats.org/officeDocument/2006/relationships/slide" Target="/ppt/slides/slide1.xml" Id="R2a662b69f81a4405" /><Relationship Type="http://schemas.openxmlformats.org/officeDocument/2006/relationships/slide" Target="/ppt/slides/slide2.xml" Id="R615d98e57dbe45d4" /><Relationship Type="http://schemas.openxmlformats.org/officeDocument/2006/relationships/slide" Target="/ppt/slides/slide3.xml" Id="Rcb74d022f07844d1" /><Relationship Type="http://schemas.openxmlformats.org/officeDocument/2006/relationships/slide" Target="/ppt/slides/slide4.xml" Id="Rff0b32a5f9c940e0" /><Relationship Type="http://schemas.openxmlformats.org/officeDocument/2006/relationships/slide" Target="/ppt/slides/slide5.xml" Id="Rbb5d58c6aeaf4b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db736c15f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2c5f0282b4938" /><Relationship Type="http://schemas.openxmlformats.org/officeDocument/2006/relationships/theme" Target="/ppt/slideMasters/theme/theme1.xml" Id="Reb99d44e01f448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2c5f0282b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f8a9f1e3645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452855c641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93e7b9fa46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b9835e02346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ef35309bf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989 784 048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KNR EIENDOM AS</a:t>
            </a:r>
          </a:p>
        </p:txBody>
      </p:sp>
    </p:spTree>
  </p:cSld>
  <p:clrMapOvr>
    <a:masterClrMapping xmlns:a="http://schemas.openxmlformats.org/drawingml/2006/main"/>
  </p:clrMapOvr>
</p:sld>
</file>