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173bb6715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d7ead581149c9"/>
  </p:sldMasterIdLst>
  <p:sldIdLst>
    <p:sldId xmlns:r="http://schemas.openxmlformats.org/officeDocument/2006/relationships" id="256" r:id="Raafaa43906f64264"/>
    <p:sldId xmlns:r="http://schemas.openxmlformats.org/officeDocument/2006/relationships" id="257" r:id="Rada4bc4edf7142d4"/>
    <p:sldId xmlns:r="http://schemas.openxmlformats.org/officeDocument/2006/relationships" id="258" r:id="Rbbd7fbb168d84b22"/>
    <p:sldId xmlns:r="http://schemas.openxmlformats.org/officeDocument/2006/relationships" id="259" r:id="R818e82f68c4d4fc3"/>
    <p:sldId xmlns:r="http://schemas.openxmlformats.org/officeDocument/2006/relationships" id="260" r:id="R35026ca7571a4816"/>
    <p:sldId xmlns:r="http://schemas.openxmlformats.org/officeDocument/2006/relationships" id="261" r:id="Rd8fd3e1a392d480c"/>
    <p:sldId xmlns:r="http://schemas.openxmlformats.org/officeDocument/2006/relationships" id="262" r:id="R02867a46268c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d7ead581149c9" /><Relationship Type="http://schemas.openxmlformats.org/officeDocument/2006/relationships/slide" Target="/ppt/slides/slide1.xml" Id="Raafaa43906f64264" /><Relationship Type="http://schemas.openxmlformats.org/officeDocument/2006/relationships/slide" Target="/ppt/slides/slide2.xml" Id="Rada4bc4edf7142d4" /><Relationship Type="http://schemas.openxmlformats.org/officeDocument/2006/relationships/slide" Target="/ppt/slides/slide3.xml" Id="Rbbd7fbb168d84b22" /><Relationship Type="http://schemas.openxmlformats.org/officeDocument/2006/relationships/slide" Target="/ppt/slides/slide4.xml" Id="R818e82f68c4d4fc3" /><Relationship Type="http://schemas.openxmlformats.org/officeDocument/2006/relationships/slide" Target="/ppt/slides/slide5.xml" Id="R35026ca7571a4816" /><Relationship Type="http://schemas.openxmlformats.org/officeDocument/2006/relationships/slide" Target="/ppt/slides/slide6.xml" Id="Rd8fd3e1a392d480c" /><Relationship Type="http://schemas.openxmlformats.org/officeDocument/2006/relationships/slide" Target="/ppt/slides/slide7.xml" Id="R02867a46268c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a414dd088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a9b80514c444f" /><Relationship Type="http://schemas.openxmlformats.org/officeDocument/2006/relationships/theme" Target="/ppt/slideMasters/theme/theme1.xml" Id="R1e8006c3c07b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a9b80514c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0ab809e0f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aa9f02c1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d3187f675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fa4198e87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8bcc1f890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33747621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df2355119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VOLLGT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VOLLGT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VOLLGT 9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VOLLGT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VOLLGT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VOLLGT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11 291 597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4 247 560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−375 107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47 777 933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121 473 594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VOLLGT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VOLLGT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Anthon Eiendom AS, Rådhusgata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989 783 513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VOLLGT 9 AS</a:t>
            </a:r>
          </a:p>
        </p:txBody>
      </p:sp>
    </p:spTree>
  </p:cSld>
  <p:clrMapOvr>
    <a:masterClrMapping xmlns:a="http://schemas.openxmlformats.org/drawingml/2006/main"/>
  </p:clrMapOvr>
</p:sld>
</file>