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5c30bde23140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4fe22a31eb4583"/>
  </p:sldMasterIdLst>
  <p:sldIdLst>
    <p:sldId xmlns:r="http://schemas.openxmlformats.org/officeDocument/2006/relationships" id="256" r:id="R6078adce13aa42c0"/>
    <p:sldId xmlns:r="http://schemas.openxmlformats.org/officeDocument/2006/relationships" id="257" r:id="R1545619566ed4f7c"/>
    <p:sldId xmlns:r="http://schemas.openxmlformats.org/officeDocument/2006/relationships" id="258" r:id="R45e72fe6dae4481d"/>
    <p:sldId xmlns:r="http://schemas.openxmlformats.org/officeDocument/2006/relationships" id="259" r:id="R0602151ab4054e42"/>
    <p:sldId xmlns:r="http://schemas.openxmlformats.org/officeDocument/2006/relationships" id="260" r:id="Rbf6d5611a0b94281"/>
    <p:sldId xmlns:r="http://schemas.openxmlformats.org/officeDocument/2006/relationships" id="261" r:id="R23fc66fd8d1546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4fe22a31eb4583" /><Relationship Type="http://schemas.openxmlformats.org/officeDocument/2006/relationships/slide" Target="/ppt/slides/slide1.xml" Id="R6078adce13aa42c0" /><Relationship Type="http://schemas.openxmlformats.org/officeDocument/2006/relationships/slide" Target="/ppt/slides/slide2.xml" Id="R1545619566ed4f7c" /><Relationship Type="http://schemas.openxmlformats.org/officeDocument/2006/relationships/slide" Target="/ppt/slides/slide3.xml" Id="R45e72fe6dae4481d" /><Relationship Type="http://schemas.openxmlformats.org/officeDocument/2006/relationships/slide" Target="/ppt/slides/slide4.xml" Id="R0602151ab4054e42" /><Relationship Type="http://schemas.openxmlformats.org/officeDocument/2006/relationships/slide" Target="/ppt/slides/slide5.xml" Id="Rbf6d5611a0b94281" /><Relationship Type="http://schemas.openxmlformats.org/officeDocument/2006/relationships/slide" Target="/ppt/slides/slide6.xml" Id="R23fc66fd8d1546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bdae059f034b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cdfce4eba4091" /><Relationship Type="http://schemas.openxmlformats.org/officeDocument/2006/relationships/theme" Target="/ppt/slideMasters/theme/theme1.xml" Id="Rfceccf7c4c4c4f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3cdfce4eba40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5bccab75e43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c3de38ef14a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2512aa3e44e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186f3f06447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abd4836a840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153afeb364d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INTERIØRSERVICE HEMSEDAL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INTERIØRSERVICE HEMSEDAL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INTERIØRSERVICE HEMSEDAL AS ble etablert [år] og holder til i Hemsedal.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INTERIØRSERVICE HEMSEDAL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INTERIØRSERVICE HEMSEDAL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INTERIØRSERVICE HEMSEDAL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 ENGEBRET HALBJØRHUS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INTERIØRSERVICE HEMSEDAL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Hemsedalsvegen 2569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3560 Hemsedal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989 783 459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INTERIØRSERVICE HEMSEDAL AS</a:t>
            </a:r>
          </a:p>
        </p:txBody>
      </p:sp>
    </p:spTree>
  </p:cSld>
  <p:clrMapOvr>
    <a:masterClrMapping xmlns:a="http://schemas.openxmlformats.org/drawingml/2006/main"/>
  </p:clrMapOvr>
</p:sld>
</file>