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9ec3c531d4f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aa9bcd600c41cf"/>
  </p:sldMasterIdLst>
  <p:sldIdLst>
    <p:sldId xmlns:r="http://schemas.openxmlformats.org/officeDocument/2006/relationships" id="256" r:id="Rdcb9c78b01dc41a5"/>
    <p:sldId xmlns:r="http://schemas.openxmlformats.org/officeDocument/2006/relationships" id="257" r:id="R0c6f7bce2aee4926"/>
    <p:sldId xmlns:r="http://schemas.openxmlformats.org/officeDocument/2006/relationships" id="258" r:id="Re3a94070df044852"/>
    <p:sldId xmlns:r="http://schemas.openxmlformats.org/officeDocument/2006/relationships" id="259" r:id="Rf09d3bd2c08c4f28"/>
    <p:sldId xmlns:r="http://schemas.openxmlformats.org/officeDocument/2006/relationships" id="260" r:id="R78c4ce8eee1649bc"/>
    <p:sldId xmlns:r="http://schemas.openxmlformats.org/officeDocument/2006/relationships" id="261" r:id="Red1249f5bc0f419b"/>
    <p:sldId xmlns:r="http://schemas.openxmlformats.org/officeDocument/2006/relationships" id="262" r:id="Ra24998e4aca4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a9bcd600c41cf" /><Relationship Type="http://schemas.openxmlformats.org/officeDocument/2006/relationships/slide" Target="/ppt/slides/slide1.xml" Id="Rdcb9c78b01dc41a5" /><Relationship Type="http://schemas.openxmlformats.org/officeDocument/2006/relationships/slide" Target="/ppt/slides/slide2.xml" Id="R0c6f7bce2aee4926" /><Relationship Type="http://schemas.openxmlformats.org/officeDocument/2006/relationships/slide" Target="/ppt/slides/slide3.xml" Id="Re3a94070df044852" /><Relationship Type="http://schemas.openxmlformats.org/officeDocument/2006/relationships/slide" Target="/ppt/slides/slide4.xml" Id="Rf09d3bd2c08c4f28" /><Relationship Type="http://schemas.openxmlformats.org/officeDocument/2006/relationships/slide" Target="/ppt/slides/slide5.xml" Id="R78c4ce8eee1649bc" /><Relationship Type="http://schemas.openxmlformats.org/officeDocument/2006/relationships/slide" Target="/ppt/slides/slide6.xml" Id="Red1249f5bc0f419b" /><Relationship Type="http://schemas.openxmlformats.org/officeDocument/2006/relationships/slide" Target="/ppt/slides/slide7.xml" Id="Ra24998e4aca4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24b78322b49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a89381baf47a2" /><Relationship Type="http://schemas.openxmlformats.org/officeDocument/2006/relationships/theme" Target="/ppt/slideMasters/theme/theme1.xml" Id="R3da97447783840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a89381baf47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7e5ac969b4c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a0949fad943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be9b32f8f40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636a5a57441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094379f4e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e45d3e63445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5d45e12bf40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ACNE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ACNE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ACNE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ACNE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ACNE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ACNE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35 960 651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572 072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511 911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15 272 934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17 988 597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ACNE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ACNE JEANS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ACNE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+46852299600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invoice-no@acnestudios.com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www.acnestudios.no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989 781 707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ACNE NORWAY AS</a:t>
            </a:r>
          </a:p>
        </p:txBody>
      </p:sp>
    </p:spTree>
  </p:cSld>
  <p:clrMapOvr>
    <a:masterClrMapping xmlns:a="http://schemas.openxmlformats.org/drawingml/2006/main"/>
  </p:clrMapOvr>
</p:sld>
</file>