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57914f0de240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b7f409f304230"/>
  </p:sldMasterIdLst>
  <p:sldIdLst>
    <p:sldId xmlns:r="http://schemas.openxmlformats.org/officeDocument/2006/relationships" id="256" r:id="R6175190632134009"/>
    <p:sldId xmlns:r="http://schemas.openxmlformats.org/officeDocument/2006/relationships" id="257" r:id="Rb7f1df1c899049d0"/>
    <p:sldId xmlns:r="http://schemas.openxmlformats.org/officeDocument/2006/relationships" id="258" r:id="Rbda6e4efd0514ff1"/>
    <p:sldId xmlns:r="http://schemas.openxmlformats.org/officeDocument/2006/relationships" id="259" r:id="Re6302324e8a6470b"/>
    <p:sldId xmlns:r="http://schemas.openxmlformats.org/officeDocument/2006/relationships" id="260" r:id="Re601d1d749d3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b7f409f304230" /><Relationship Type="http://schemas.openxmlformats.org/officeDocument/2006/relationships/slide" Target="/ppt/slides/slide1.xml" Id="R6175190632134009" /><Relationship Type="http://schemas.openxmlformats.org/officeDocument/2006/relationships/slide" Target="/ppt/slides/slide2.xml" Id="Rb7f1df1c899049d0" /><Relationship Type="http://schemas.openxmlformats.org/officeDocument/2006/relationships/slide" Target="/ppt/slides/slide3.xml" Id="Rbda6e4efd0514ff1" /><Relationship Type="http://schemas.openxmlformats.org/officeDocument/2006/relationships/slide" Target="/ppt/slides/slide4.xml" Id="Re6302324e8a6470b" /><Relationship Type="http://schemas.openxmlformats.org/officeDocument/2006/relationships/slide" Target="/ppt/slides/slide5.xml" Id="Re601d1d749d3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5ca34087749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7d454950f4981" /><Relationship Type="http://schemas.openxmlformats.org/officeDocument/2006/relationships/theme" Target="/ppt/slideMasters/theme/theme1.xml" Id="Rf94b948402054e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7d454950f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cde716ca141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bb47c9dcf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6063b712648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d53d6eca142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f2024d9b148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FRU BLOM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 BLOM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BLOM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989 778 633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FRU BLOM AS</a:t>
            </a:r>
          </a:p>
        </p:txBody>
      </p:sp>
    </p:spTree>
  </p:cSld>
  <p:clrMapOvr>
    <a:masterClrMapping xmlns:a="http://schemas.openxmlformats.org/drawingml/2006/main"/>
  </p:clrMapOvr>
</p:sld>
</file>