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8abab731f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3ad7f043e34578"/>
  </p:sldMasterIdLst>
  <p:sldIdLst>
    <p:sldId xmlns:r="http://schemas.openxmlformats.org/officeDocument/2006/relationships" id="256" r:id="R2d9735ad937b4c79"/>
    <p:sldId xmlns:r="http://schemas.openxmlformats.org/officeDocument/2006/relationships" id="257" r:id="R82f986d1a7ee444d"/>
    <p:sldId xmlns:r="http://schemas.openxmlformats.org/officeDocument/2006/relationships" id="258" r:id="Rb7ddf3e47db14dc5"/>
    <p:sldId xmlns:r="http://schemas.openxmlformats.org/officeDocument/2006/relationships" id="259" r:id="R098a8e0717804f28"/>
    <p:sldId xmlns:r="http://schemas.openxmlformats.org/officeDocument/2006/relationships" id="260" r:id="R7984239e9db14435"/>
    <p:sldId xmlns:r="http://schemas.openxmlformats.org/officeDocument/2006/relationships" id="261" r:id="Rb583c76b37314e2b"/>
    <p:sldId xmlns:r="http://schemas.openxmlformats.org/officeDocument/2006/relationships" id="262" r:id="Rae36162ecc6b49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ad7f043e34578" /><Relationship Type="http://schemas.openxmlformats.org/officeDocument/2006/relationships/slide" Target="/ppt/slides/slide1.xml" Id="R2d9735ad937b4c79" /><Relationship Type="http://schemas.openxmlformats.org/officeDocument/2006/relationships/slide" Target="/ppt/slides/slide2.xml" Id="R82f986d1a7ee444d" /><Relationship Type="http://schemas.openxmlformats.org/officeDocument/2006/relationships/slide" Target="/ppt/slides/slide3.xml" Id="Rb7ddf3e47db14dc5" /><Relationship Type="http://schemas.openxmlformats.org/officeDocument/2006/relationships/slide" Target="/ppt/slides/slide4.xml" Id="R098a8e0717804f28" /><Relationship Type="http://schemas.openxmlformats.org/officeDocument/2006/relationships/slide" Target="/ppt/slides/slide5.xml" Id="R7984239e9db14435" /><Relationship Type="http://schemas.openxmlformats.org/officeDocument/2006/relationships/slide" Target="/ppt/slides/slide6.xml" Id="Rb583c76b37314e2b" /><Relationship Type="http://schemas.openxmlformats.org/officeDocument/2006/relationships/slide" Target="/ppt/slides/slide7.xml" Id="Rae36162ecc6b49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b6472207c4f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6081e08f84e2a" /><Relationship Type="http://schemas.openxmlformats.org/officeDocument/2006/relationships/theme" Target="/ppt/slideMasters/theme/theme1.xml" Id="Rc7d0afadf23346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16081e08f84e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89736e10f4c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63fddca6f45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98a572f9943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d255a7c8743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9d694f34b45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4118a971146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c21a5433846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NEMO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NEMO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1 279 260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−333 104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−333 052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−477 993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453 803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OLE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Trollahaugen 56B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989 778 048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NEMO EIENDOM AS</a:t>
            </a:r>
          </a:p>
        </p:txBody>
      </p:sp>
    </p:spTree>
  </p:cSld>
  <p:clrMapOvr>
    <a:masterClrMapping xmlns:a="http://schemas.openxmlformats.org/drawingml/2006/main"/>
  </p:clrMapOvr>
</p:sld>
</file>