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092d3bd10845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d9e3fb73ac4228"/>
  </p:sldMasterIdLst>
  <p:sldIdLst>
    <p:sldId xmlns:r="http://schemas.openxmlformats.org/officeDocument/2006/relationships" id="256" r:id="Re569a34ffce24eb3"/>
    <p:sldId xmlns:r="http://schemas.openxmlformats.org/officeDocument/2006/relationships" id="257" r:id="R137116ff50e647f1"/>
    <p:sldId xmlns:r="http://schemas.openxmlformats.org/officeDocument/2006/relationships" id="258" r:id="R413f6bd096454dfc"/>
    <p:sldId xmlns:r="http://schemas.openxmlformats.org/officeDocument/2006/relationships" id="259" r:id="Ra8363fd31f0e4fe7"/>
    <p:sldId xmlns:r="http://schemas.openxmlformats.org/officeDocument/2006/relationships" id="260" r:id="Rcaa6492e85154280"/>
    <p:sldId xmlns:r="http://schemas.openxmlformats.org/officeDocument/2006/relationships" id="261" r:id="R63efd025e2fe4773"/>
    <p:sldId xmlns:r="http://schemas.openxmlformats.org/officeDocument/2006/relationships" id="262" r:id="R8d00a88f59154a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9e3fb73ac4228" /><Relationship Type="http://schemas.openxmlformats.org/officeDocument/2006/relationships/slide" Target="/ppt/slides/slide1.xml" Id="Re569a34ffce24eb3" /><Relationship Type="http://schemas.openxmlformats.org/officeDocument/2006/relationships/slide" Target="/ppt/slides/slide2.xml" Id="R137116ff50e647f1" /><Relationship Type="http://schemas.openxmlformats.org/officeDocument/2006/relationships/slide" Target="/ppt/slides/slide3.xml" Id="R413f6bd096454dfc" /><Relationship Type="http://schemas.openxmlformats.org/officeDocument/2006/relationships/slide" Target="/ppt/slides/slide4.xml" Id="Ra8363fd31f0e4fe7" /><Relationship Type="http://schemas.openxmlformats.org/officeDocument/2006/relationships/slide" Target="/ppt/slides/slide5.xml" Id="Rcaa6492e85154280" /><Relationship Type="http://schemas.openxmlformats.org/officeDocument/2006/relationships/slide" Target="/ppt/slides/slide6.xml" Id="R63efd025e2fe4773" /><Relationship Type="http://schemas.openxmlformats.org/officeDocument/2006/relationships/slide" Target="/ppt/slides/slide7.xml" Id="R8d00a88f59154a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bc77564c741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0ab41d6cd446f" /><Relationship Type="http://schemas.openxmlformats.org/officeDocument/2006/relationships/theme" Target="/ppt/slideMasters/theme/theme1.xml" Id="R15032078811640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a0ab41d6cd44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5b316401847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006ed092b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5942b523b41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12a918f0d4a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c5710c298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0cfb2a4a74e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a53f3be36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SOLBU HOLDING AS ble etablert [år] og holder til i Tromsdalen.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3 008 868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−2 535 082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8 337 580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Sollivegen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9020 Tromsdalen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rhans4@broadpark.no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989 776 975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SOLBU HOLDING AS</a:t>
            </a:r>
          </a:p>
        </p:txBody>
      </p:sp>
    </p:spTree>
  </p:cSld>
  <p:clrMapOvr>
    <a:masterClrMapping xmlns:a="http://schemas.openxmlformats.org/drawingml/2006/main"/>
  </p:clrMapOvr>
</p:sld>
</file>