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7b7830df875427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b0204e126db4f84"/>
  </p:sldMasterIdLst>
  <p:sldIdLst>
    <p:sldId xmlns:r="http://schemas.openxmlformats.org/officeDocument/2006/relationships" id="256" r:id="Re905b75c26cf48ab"/>
    <p:sldId xmlns:r="http://schemas.openxmlformats.org/officeDocument/2006/relationships" id="257" r:id="Re04cd32d5c87406a"/>
    <p:sldId xmlns:r="http://schemas.openxmlformats.org/officeDocument/2006/relationships" id="258" r:id="R9a6237c04f8f4e9c"/>
    <p:sldId xmlns:r="http://schemas.openxmlformats.org/officeDocument/2006/relationships" id="259" r:id="R8172098fd0834e48"/>
    <p:sldId xmlns:r="http://schemas.openxmlformats.org/officeDocument/2006/relationships" id="260" r:id="Refeccaa968244ee6"/>
    <p:sldId xmlns:r="http://schemas.openxmlformats.org/officeDocument/2006/relationships" id="261" r:id="R99587dd00b204aaf"/>
    <p:sldId xmlns:r="http://schemas.openxmlformats.org/officeDocument/2006/relationships" id="262" r:id="Rd925b9cbbd61411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0204e126db4f84" /><Relationship Type="http://schemas.openxmlformats.org/officeDocument/2006/relationships/slide" Target="/ppt/slides/slide1.xml" Id="Re905b75c26cf48ab" /><Relationship Type="http://schemas.openxmlformats.org/officeDocument/2006/relationships/slide" Target="/ppt/slides/slide2.xml" Id="Re04cd32d5c87406a" /><Relationship Type="http://schemas.openxmlformats.org/officeDocument/2006/relationships/slide" Target="/ppt/slides/slide3.xml" Id="R9a6237c04f8f4e9c" /><Relationship Type="http://schemas.openxmlformats.org/officeDocument/2006/relationships/slide" Target="/ppt/slides/slide4.xml" Id="R8172098fd0834e48" /><Relationship Type="http://schemas.openxmlformats.org/officeDocument/2006/relationships/slide" Target="/ppt/slides/slide5.xml" Id="Refeccaa968244ee6" /><Relationship Type="http://schemas.openxmlformats.org/officeDocument/2006/relationships/slide" Target="/ppt/slides/slide6.xml" Id="R99587dd00b204aaf" /><Relationship Type="http://schemas.openxmlformats.org/officeDocument/2006/relationships/slide" Target="/ppt/slides/slide7.xml" Id="Rd925b9cbbd61411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4f1b107066462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cb170b993f4ed5" /><Relationship Type="http://schemas.openxmlformats.org/officeDocument/2006/relationships/theme" Target="/ppt/slideMasters/theme/theme1.xml" Id="R3e13bd09bf6b4bc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acb170b993f4ed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71848ee735494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1eef95393f432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74862bb4434f7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78794bba514f3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22ace7a44d46d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6b84e976f8419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e952d5b0e347e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TEMSEVEIEN BARNEHAGE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TEMSEVEIEN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TEMSEVEIEN BARNEHAGE AS ble etablert [år] og holder til i Grimstad.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TEMSEVEIEN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TEMSEVEIEN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TEMSEVEIEN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9 384 528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120 408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−88 991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3 169 331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8 196 363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TEMSEVEIEN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TONE HAUGE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TEMSEVEIEN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Temseveien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4885 Grimstad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989 776 592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TEMSEVEIEN BARNEHAGE AS</a:t>
            </a:r>
          </a:p>
        </p:txBody>
      </p:sp>
    </p:spTree>
  </p:cSld>
  <p:clrMapOvr>
    <a:masterClrMapping xmlns:a="http://schemas.openxmlformats.org/drawingml/2006/main"/>
  </p:clrMapOvr>
</p:sld>
</file>