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809a722548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324f15979a4431"/>
  </p:sldMasterIdLst>
  <p:sldIdLst>
    <p:sldId xmlns:r="http://schemas.openxmlformats.org/officeDocument/2006/relationships" id="256" r:id="R690037973ce14512"/>
    <p:sldId xmlns:r="http://schemas.openxmlformats.org/officeDocument/2006/relationships" id="257" r:id="R918f41d4710c431a"/>
    <p:sldId xmlns:r="http://schemas.openxmlformats.org/officeDocument/2006/relationships" id="258" r:id="R5e844d56d865407f"/>
    <p:sldId xmlns:r="http://schemas.openxmlformats.org/officeDocument/2006/relationships" id="259" r:id="R5919d5abac5d4603"/>
    <p:sldId xmlns:r="http://schemas.openxmlformats.org/officeDocument/2006/relationships" id="260" r:id="R6f32e5cb7d084f14"/>
    <p:sldId xmlns:r="http://schemas.openxmlformats.org/officeDocument/2006/relationships" id="261" r:id="R9a6f895b415f4ec8"/>
    <p:sldId xmlns:r="http://schemas.openxmlformats.org/officeDocument/2006/relationships" id="262" r:id="Re60bd39359214c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24f15979a4431" /><Relationship Type="http://schemas.openxmlformats.org/officeDocument/2006/relationships/slide" Target="/ppt/slides/slide1.xml" Id="R690037973ce14512" /><Relationship Type="http://schemas.openxmlformats.org/officeDocument/2006/relationships/slide" Target="/ppt/slides/slide2.xml" Id="R918f41d4710c431a" /><Relationship Type="http://schemas.openxmlformats.org/officeDocument/2006/relationships/slide" Target="/ppt/slides/slide3.xml" Id="R5e844d56d865407f" /><Relationship Type="http://schemas.openxmlformats.org/officeDocument/2006/relationships/slide" Target="/ppt/slides/slide4.xml" Id="R5919d5abac5d4603" /><Relationship Type="http://schemas.openxmlformats.org/officeDocument/2006/relationships/slide" Target="/ppt/slides/slide5.xml" Id="R6f32e5cb7d084f14" /><Relationship Type="http://schemas.openxmlformats.org/officeDocument/2006/relationships/slide" Target="/ppt/slides/slide6.xml" Id="R9a6f895b415f4ec8" /><Relationship Type="http://schemas.openxmlformats.org/officeDocument/2006/relationships/slide" Target="/ppt/slides/slide7.xml" Id="Re60bd39359214c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e801d63e4649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46fff25e041e4" /><Relationship Type="http://schemas.openxmlformats.org/officeDocument/2006/relationships/theme" Target="/ppt/slideMasters/theme/theme1.xml" Id="R4d5c0f47aef94a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446fff25e041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f59444b7a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ac594b1d34b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34af592874c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4661136f5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b3039a84594e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b4859b7e94a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06bd8747f460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ASKVOLL REKNESKAPSTENESTE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ASKVOLL REKNESKAPSTENESTE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ASKVOLL REKNESKAPSTENESTE AS ble etablert [år] og holder til i Askvoll.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ASKVOLL REKNESKAPSTENESTE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ASKVOLL REKNESKAPSTENESTE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ASKVOLL REKNESKAPSTENESTE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7 552 946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1 139 656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931 692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3 575 075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ASKVOLL REKNESKAPSTENESTE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SISSEL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ASKVOLL REKNESKAPSTENESTE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Askvollvegen 428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6980 Askvoll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73 00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989 775 758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ASKVOLL REKNESKAPSTENESTE AS</a:t>
            </a:r>
          </a:p>
        </p:txBody>
      </p:sp>
    </p:spTree>
  </p:cSld>
  <p:clrMapOvr>
    <a:masterClrMapping xmlns:a="http://schemas.openxmlformats.org/drawingml/2006/main"/>
  </p:clrMapOvr>
</p:sld>
</file>