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3e9893cf7a45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059b0818fa4ae2"/>
  </p:sldMasterIdLst>
  <p:sldIdLst>
    <p:sldId xmlns:r="http://schemas.openxmlformats.org/officeDocument/2006/relationships" id="256" r:id="R6c1570336fea4cee"/>
    <p:sldId xmlns:r="http://schemas.openxmlformats.org/officeDocument/2006/relationships" id="257" r:id="Rbbf4ffe1de5f44e0"/>
    <p:sldId xmlns:r="http://schemas.openxmlformats.org/officeDocument/2006/relationships" id="258" r:id="R8c0c28dc5295452b"/>
    <p:sldId xmlns:r="http://schemas.openxmlformats.org/officeDocument/2006/relationships" id="259" r:id="R61ede9d50da14352"/>
    <p:sldId xmlns:r="http://schemas.openxmlformats.org/officeDocument/2006/relationships" id="260" r:id="R790d4f482b7f4b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59b0818fa4ae2" /><Relationship Type="http://schemas.openxmlformats.org/officeDocument/2006/relationships/slide" Target="/ppt/slides/slide1.xml" Id="R6c1570336fea4cee" /><Relationship Type="http://schemas.openxmlformats.org/officeDocument/2006/relationships/slide" Target="/ppt/slides/slide2.xml" Id="Rbbf4ffe1de5f44e0" /><Relationship Type="http://schemas.openxmlformats.org/officeDocument/2006/relationships/slide" Target="/ppt/slides/slide3.xml" Id="R8c0c28dc5295452b" /><Relationship Type="http://schemas.openxmlformats.org/officeDocument/2006/relationships/slide" Target="/ppt/slides/slide4.xml" Id="R61ede9d50da14352" /><Relationship Type="http://schemas.openxmlformats.org/officeDocument/2006/relationships/slide" Target="/ppt/slides/slide5.xml" Id="R790d4f482b7f4b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289ec45eb34e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3298036df4e64" /><Relationship Type="http://schemas.openxmlformats.org/officeDocument/2006/relationships/theme" Target="/ppt/slideMasters/theme/theme1.xml" Id="Rc767181b5baa49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b3298036df4e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b66a1e2364d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1fbea437840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0ea709f6f4b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79db00fe648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4ab372cd942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Q-SHAPE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Q-SHAPE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Q-SHAPE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Q-SHAPE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Q-SHAPE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Q-SHAPE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989 773 690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Q-SHAPE AS</a:t>
            </a:r>
          </a:p>
        </p:txBody>
      </p:sp>
    </p:spTree>
  </p:cSld>
  <p:clrMapOvr>
    <a:masterClrMapping xmlns:a="http://schemas.openxmlformats.org/drawingml/2006/main"/>
  </p:clrMapOvr>
</p:sld>
</file>