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1ca8e37ac447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ea6ec2cef34c17"/>
  </p:sldMasterIdLst>
  <p:sldIdLst>
    <p:sldId xmlns:r="http://schemas.openxmlformats.org/officeDocument/2006/relationships" id="256" r:id="R6d7045f607464fc7"/>
    <p:sldId xmlns:r="http://schemas.openxmlformats.org/officeDocument/2006/relationships" id="257" r:id="R1c441e9e8bca4467"/>
    <p:sldId xmlns:r="http://schemas.openxmlformats.org/officeDocument/2006/relationships" id="258" r:id="Ra50cc77f850a4c52"/>
    <p:sldId xmlns:r="http://schemas.openxmlformats.org/officeDocument/2006/relationships" id="259" r:id="Ra0d491294b704871"/>
    <p:sldId xmlns:r="http://schemas.openxmlformats.org/officeDocument/2006/relationships" id="260" r:id="R64dd30610faf47d2"/>
    <p:sldId xmlns:r="http://schemas.openxmlformats.org/officeDocument/2006/relationships" id="261" r:id="R559f1b130d094d73"/>
    <p:sldId xmlns:r="http://schemas.openxmlformats.org/officeDocument/2006/relationships" id="262" r:id="R956b8e5c385440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ea6ec2cef34c17" /><Relationship Type="http://schemas.openxmlformats.org/officeDocument/2006/relationships/slide" Target="/ppt/slides/slide1.xml" Id="R6d7045f607464fc7" /><Relationship Type="http://schemas.openxmlformats.org/officeDocument/2006/relationships/slide" Target="/ppt/slides/slide2.xml" Id="R1c441e9e8bca4467" /><Relationship Type="http://schemas.openxmlformats.org/officeDocument/2006/relationships/slide" Target="/ppt/slides/slide3.xml" Id="Ra50cc77f850a4c52" /><Relationship Type="http://schemas.openxmlformats.org/officeDocument/2006/relationships/slide" Target="/ppt/slides/slide4.xml" Id="Ra0d491294b704871" /><Relationship Type="http://schemas.openxmlformats.org/officeDocument/2006/relationships/slide" Target="/ppt/slides/slide5.xml" Id="R64dd30610faf47d2" /><Relationship Type="http://schemas.openxmlformats.org/officeDocument/2006/relationships/slide" Target="/ppt/slides/slide6.xml" Id="R559f1b130d094d73" /><Relationship Type="http://schemas.openxmlformats.org/officeDocument/2006/relationships/slide" Target="/ppt/slides/slide7.xml" Id="R956b8e5c385440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1fb7d943944a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45b85eb7449b8" /><Relationship Type="http://schemas.openxmlformats.org/officeDocument/2006/relationships/theme" Target="/ppt/slideMasters/theme/theme1.xml" Id="R5da60844e8504e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945b85eb7449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5f29a30294d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773bf51944b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b33a4867548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a34eb28d594c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597a25b3248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59dbb625640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d8ff5a88b48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SPITZE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SPITZE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SPITZE AS ble etablert [år] og holder til i Tananger.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SPITZE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SPITZE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SPITZE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1 278 739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−806 844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25 060 520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28 268 115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SPITZE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LANGETEIG BJARNE KÅRE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SPITZE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Moringvegen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4056 Tananger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989 767 607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SPITZE AS</a:t>
            </a:r>
          </a:p>
        </p:txBody>
      </p:sp>
    </p:spTree>
  </p:cSld>
  <p:clrMapOvr>
    <a:masterClrMapping xmlns:a="http://schemas.openxmlformats.org/drawingml/2006/main"/>
  </p:clrMapOvr>
</p:sld>
</file>