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9e9535e8db43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1ef93663684f06"/>
  </p:sldMasterIdLst>
  <p:sldIdLst>
    <p:sldId xmlns:r="http://schemas.openxmlformats.org/officeDocument/2006/relationships" id="256" r:id="Rfefd08266d8b425b"/>
    <p:sldId xmlns:r="http://schemas.openxmlformats.org/officeDocument/2006/relationships" id="257" r:id="R0ddbafd727ca404b"/>
    <p:sldId xmlns:r="http://schemas.openxmlformats.org/officeDocument/2006/relationships" id="258" r:id="R534ee4ca5dd84d72"/>
    <p:sldId xmlns:r="http://schemas.openxmlformats.org/officeDocument/2006/relationships" id="259" r:id="Rb6a503c21d8a4c3a"/>
    <p:sldId xmlns:r="http://schemas.openxmlformats.org/officeDocument/2006/relationships" id="260" r:id="R19843e89253744e1"/>
    <p:sldId xmlns:r="http://schemas.openxmlformats.org/officeDocument/2006/relationships" id="261" r:id="Rcd03d892404840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ef93663684f06" /><Relationship Type="http://schemas.openxmlformats.org/officeDocument/2006/relationships/slide" Target="/ppt/slides/slide1.xml" Id="Rfefd08266d8b425b" /><Relationship Type="http://schemas.openxmlformats.org/officeDocument/2006/relationships/slide" Target="/ppt/slides/slide2.xml" Id="R0ddbafd727ca404b" /><Relationship Type="http://schemas.openxmlformats.org/officeDocument/2006/relationships/slide" Target="/ppt/slides/slide3.xml" Id="R534ee4ca5dd84d72" /><Relationship Type="http://schemas.openxmlformats.org/officeDocument/2006/relationships/slide" Target="/ppt/slides/slide4.xml" Id="Rb6a503c21d8a4c3a" /><Relationship Type="http://schemas.openxmlformats.org/officeDocument/2006/relationships/slide" Target="/ppt/slides/slide5.xml" Id="R19843e89253744e1" /><Relationship Type="http://schemas.openxmlformats.org/officeDocument/2006/relationships/slide" Target="/ppt/slides/slide6.xml" Id="Rcd03d892404840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42e99f46c49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293ddc2ba40a5" /><Relationship Type="http://schemas.openxmlformats.org/officeDocument/2006/relationships/theme" Target="/ppt/slideMasters/theme/theme1.xml" Id="Re7d453cc477747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8293ddc2ba40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1fa74090d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3683d0f7843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0d64054a645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4740b23574d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cb44a72444e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f59fffead41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SPITZE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SPITZE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SPITZE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SPITZE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SPITZE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SPITZE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Moringvegen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SPITZE AS</a:t>
            </a:r>
          </a:p>
        </p:txBody>
      </p:sp>
    </p:spTree>
  </p:cSld>
  <p:clrMapOvr>
    <a:masterClrMapping xmlns:a="http://schemas.openxmlformats.org/drawingml/2006/main"/>
  </p:clrMapOvr>
</p:sld>
</file>