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b8a0bbd449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0d3e9698fc4bc3"/>
  </p:sldMasterIdLst>
  <p:sldIdLst>
    <p:sldId xmlns:r="http://schemas.openxmlformats.org/officeDocument/2006/relationships" id="256" r:id="Rbcfdf3421d9b4953"/>
    <p:sldId xmlns:r="http://schemas.openxmlformats.org/officeDocument/2006/relationships" id="257" r:id="R52280f86ee3743a7"/>
    <p:sldId xmlns:r="http://schemas.openxmlformats.org/officeDocument/2006/relationships" id="258" r:id="Raf3399a75805484f"/>
    <p:sldId xmlns:r="http://schemas.openxmlformats.org/officeDocument/2006/relationships" id="259" r:id="R8139cd950fa74a13"/>
    <p:sldId xmlns:r="http://schemas.openxmlformats.org/officeDocument/2006/relationships" id="260" r:id="R5da75f122e64419c"/>
    <p:sldId xmlns:r="http://schemas.openxmlformats.org/officeDocument/2006/relationships" id="261" r:id="R4a7302840c5549d6"/>
    <p:sldId xmlns:r="http://schemas.openxmlformats.org/officeDocument/2006/relationships" id="262" r:id="R838cfca7f9b74e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d3e9698fc4bc3" /><Relationship Type="http://schemas.openxmlformats.org/officeDocument/2006/relationships/slide" Target="/ppt/slides/slide1.xml" Id="Rbcfdf3421d9b4953" /><Relationship Type="http://schemas.openxmlformats.org/officeDocument/2006/relationships/slide" Target="/ppt/slides/slide2.xml" Id="R52280f86ee3743a7" /><Relationship Type="http://schemas.openxmlformats.org/officeDocument/2006/relationships/slide" Target="/ppt/slides/slide3.xml" Id="Raf3399a75805484f" /><Relationship Type="http://schemas.openxmlformats.org/officeDocument/2006/relationships/slide" Target="/ppt/slides/slide4.xml" Id="R8139cd950fa74a13" /><Relationship Type="http://schemas.openxmlformats.org/officeDocument/2006/relationships/slide" Target="/ppt/slides/slide5.xml" Id="R5da75f122e64419c" /><Relationship Type="http://schemas.openxmlformats.org/officeDocument/2006/relationships/slide" Target="/ppt/slides/slide6.xml" Id="R4a7302840c5549d6" /><Relationship Type="http://schemas.openxmlformats.org/officeDocument/2006/relationships/slide" Target="/ppt/slides/slide7.xml" Id="R838cfca7f9b74e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0c9174b8c4a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22bdad3fd4a6e" /><Relationship Type="http://schemas.openxmlformats.org/officeDocument/2006/relationships/theme" Target="/ppt/slideMasters/theme/theme1.xml" Id="R3f0c329e74b54c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622bdad3fd4a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0d0afec64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57ffda2ab41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3dddf72b5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9555fd64341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b85ad910247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1ef932e014a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4a6d1f327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HOLDING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1 327 673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28 461 977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123 972 032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133 187 674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Wirgenes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petter@norskhandel.com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989 766 732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HOLDING AS</a:t>
            </a:r>
          </a:p>
        </p:txBody>
      </p:sp>
    </p:spTree>
  </p:cSld>
  <p:clrMapOvr>
    <a:masterClrMapping xmlns:a="http://schemas.openxmlformats.org/drawingml/2006/main"/>
  </p:clrMapOvr>
</p:sld>
</file>