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22033337204d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db357d8de64108"/>
  </p:sldMasterIdLst>
  <p:sldIdLst>
    <p:sldId xmlns:r="http://schemas.openxmlformats.org/officeDocument/2006/relationships" id="256" r:id="Re142f5339fca47af"/>
    <p:sldId xmlns:r="http://schemas.openxmlformats.org/officeDocument/2006/relationships" id="257" r:id="R50aea771e8884d0f"/>
    <p:sldId xmlns:r="http://schemas.openxmlformats.org/officeDocument/2006/relationships" id="258" r:id="Rac6487ebed144b34"/>
    <p:sldId xmlns:r="http://schemas.openxmlformats.org/officeDocument/2006/relationships" id="259" r:id="R069931468e5c40f4"/>
    <p:sldId xmlns:r="http://schemas.openxmlformats.org/officeDocument/2006/relationships" id="260" r:id="R775d8a6438d74e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db357d8de64108" /><Relationship Type="http://schemas.openxmlformats.org/officeDocument/2006/relationships/slide" Target="/ppt/slides/slide1.xml" Id="Re142f5339fca47af" /><Relationship Type="http://schemas.openxmlformats.org/officeDocument/2006/relationships/slide" Target="/ppt/slides/slide2.xml" Id="R50aea771e8884d0f" /><Relationship Type="http://schemas.openxmlformats.org/officeDocument/2006/relationships/slide" Target="/ppt/slides/slide3.xml" Id="Rac6487ebed144b34" /><Relationship Type="http://schemas.openxmlformats.org/officeDocument/2006/relationships/slide" Target="/ppt/slides/slide4.xml" Id="R069931468e5c40f4" /><Relationship Type="http://schemas.openxmlformats.org/officeDocument/2006/relationships/slide" Target="/ppt/slides/slide5.xml" Id="R775d8a6438d74e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3a7832fe643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ae771e5b94321" /><Relationship Type="http://schemas.openxmlformats.org/officeDocument/2006/relationships/theme" Target="/ppt/slideMasters/theme/theme1.xml" Id="R17cde4e4b22c42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bae771e5b943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9a928911a4a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362c6aab642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b5caa24224a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a77a985a046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2b481f24746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VINSTRA SERVERING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VINSTRA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VINSTRA SERVERING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VINSTRA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VINSTRA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VINSTRA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989 763 075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VINSTRA SERVERING AS</a:t>
            </a:r>
          </a:p>
        </p:txBody>
      </p:sp>
    </p:spTree>
  </p:cSld>
  <p:clrMapOvr>
    <a:masterClrMapping xmlns:a="http://schemas.openxmlformats.org/drawingml/2006/main"/>
  </p:clrMapOvr>
</p:sld>
</file>