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729ffc5e2e24ea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74230a75dba4247"/>
  </p:sldMasterIdLst>
  <p:sldIdLst>
    <p:sldId xmlns:r="http://schemas.openxmlformats.org/officeDocument/2006/relationships" id="256" r:id="R446f9e32ce194afe"/>
    <p:sldId xmlns:r="http://schemas.openxmlformats.org/officeDocument/2006/relationships" id="257" r:id="R9a428e1d7e9947ea"/>
    <p:sldId xmlns:r="http://schemas.openxmlformats.org/officeDocument/2006/relationships" id="258" r:id="Rf6d17718c6754606"/>
    <p:sldId xmlns:r="http://schemas.openxmlformats.org/officeDocument/2006/relationships" id="259" r:id="Rb05a95bfa7994d77"/>
    <p:sldId xmlns:r="http://schemas.openxmlformats.org/officeDocument/2006/relationships" id="260" r:id="R0f8bc752f7274f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4230a75dba4247" /><Relationship Type="http://schemas.openxmlformats.org/officeDocument/2006/relationships/slide" Target="/ppt/slides/slide1.xml" Id="R446f9e32ce194afe" /><Relationship Type="http://schemas.openxmlformats.org/officeDocument/2006/relationships/slide" Target="/ppt/slides/slide2.xml" Id="R9a428e1d7e9947ea" /><Relationship Type="http://schemas.openxmlformats.org/officeDocument/2006/relationships/slide" Target="/ppt/slides/slide3.xml" Id="Rf6d17718c6754606" /><Relationship Type="http://schemas.openxmlformats.org/officeDocument/2006/relationships/slide" Target="/ppt/slides/slide4.xml" Id="Rb05a95bfa7994d77" /><Relationship Type="http://schemas.openxmlformats.org/officeDocument/2006/relationships/slide" Target="/ppt/slides/slide5.xml" Id="R0f8bc752f7274f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abd2fac10b4d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bb4c1fe4c04234" /><Relationship Type="http://schemas.openxmlformats.org/officeDocument/2006/relationships/theme" Target="/ppt/slideMasters/theme/theme1.xml" Id="R9b3736351bb64ea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7bb4c1fe4c042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5037357cbf4b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35a579cec946b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e88d0f25764c6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be777b3cb342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5d3df2e4d740c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ORIENTDELI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ORIENTDELI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ORIENTDELI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ORIENTDELI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ORIENTDELI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ORIENTDELI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989 762 893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ORIENTDELI AS</a:t>
            </a:r>
          </a:p>
        </p:txBody>
      </p:sp>
    </p:spTree>
  </p:cSld>
  <p:clrMapOvr>
    <a:masterClrMapping xmlns:a="http://schemas.openxmlformats.org/drawingml/2006/main"/>
  </p:clrMapOvr>
</p:sld>
</file>