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90e0d778654f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8ca51a717f45af"/>
  </p:sldMasterIdLst>
  <p:sldIdLst>
    <p:sldId xmlns:r="http://schemas.openxmlformats.org/officeDocument/2006/relationships" id="256" r:id="R41acb8092b9e4757"/>
    <p:sldId xmlns:r="http://schemas.openxmlformats.org/officeDocument/2006/relationships" id="257" r:id="R761e5d59ead94dcf"/>
    <p:sldId xmlns:r="http://schemas.openxmlformats.org/officeDocument/2006/relationships" id="258" r:id="R8d8f7376a39d4a71"/>
    <p:sldId xmlns:r="http://schemas.openxmlformats.org/officeDocument/2006/relationships" id="259" r:id="R763a00dd87444903"/>
    <p:sldId xmlns:r="http://schemas.openxmlformats.org/officeDocument/2006/relationships" id="260" r:id="R7f1055ac9dbf40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8ca51a717f45af" /><Relationship Type="http://schemas.openxmlformats.org/officeDocument/2006/relationships/slide" Target="/ppt/slides/slide1.xml" Id="R41acb8092b9e4757" /><Relationship Type="http://schemas.openxmlformats.org/officeDocument/2006/relationships/slide" Target="/ppt/slides/slide2.xml" Id="R761e5d59ead94dcf" /><Relationship Type="http://schemas.openxmlformats.org/officeDocument/2006/relationships/slide" Target="/ppt/slides/slide3.xml" Id="R8d8f7376a39d4a71" /><Relationship Type="http://schemas.openxmlformats.org/officeDocument/2006/relationships/slide" Target="/ppt/slides/slide4.xml" Id="R763a00dd87444903" /><Relationship Type="http://schemas.openxmlformats.org/officeDocument/2006/relationships/slide" Target="/ppt/slides/slide5.xml" Id="R7f1055ac9dbf40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54e18f43d942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0744475538432a" /><Relationship Type="http://schemas.openxmlformats.org/officeDocument/2006/relationships/theme" Target="/ppt/slideMasters/theme/theme1.xml" Id="R4199060f282449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074447553843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98cc4e938f43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14b4fed2a64d4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da7b69069f47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56c150891d43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30ee0960d948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LANGESET PUKK OG GRUS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LANGESET PUKK OG GRUS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LANGESET PUKK OG GRUS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LANGESET PUKK OG GRUS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LANGESET PUKK OG GRUS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LANGESET PUKK OG GRUS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989 761 129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LANGESET PUKK OG GRUS AS</a:t>
            </a:r>
          </a:p>
        </p:txBody>
      </p:sp>
    </p:spTree>
  </p:cSld>
  <p:clrMapOvr>
    <a:masterClrMapping xmlns:a="http://schemas.openxmlformats.org/drawingml/2006/main"/>
  </p:clrMapOvr>
</p:sld>
</file>