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52dc23475d4f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5385f8300417d"/>
  </p:sldMasterIdLst>
  <p:sldIdLst>
    <p:sldId xmlns:r="http://schemas.openxmlformats.org/officeDocument/2006/relationships" id="256" r:id="R0da15de8ba3049d3"/>
    <p:sldId xmlns:r="http://schemas.openxmlformats.org/officeDocument/2006/relationships" id="257" r:id="R48db996f8cfd41a7"/>
    <p:sldId xmlns:r="http://schemas.openxmlformats.org/officeDocument/2006/relationships" id="258" r:id="Rd5b18c6e525d4110"/>
    <p:sldId xmlns:r="http://schemas.openxmlformats.org/officeDocument/2006/relationships" id="259" r:id="Rfcfa0530ec8c44ab"/>
    <p:sldId xmlns:r="http://schemas.openxmlformats.org/officeDocument/2006/relationships" id="260" r:id="R3c888bf93b594dd8"/>
    <p:sldId xmlns:r="http://schemas.openxmlformats.org/officeDocument/2006/relationships" id="261" r:id="R760d30501ccf493c"/>
    <p:sldId xmlns:r="http://schemas.openxmlformats.org/officeDocument/2006/relationships" id="262" r:id="Re50b4cde6e7a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5385f8300417d" /><Relationship Type="http://schemas.openxmlformats.org/officeDocument/2006/relationships/slide" Target="/ppt/slides/slide1.xml" Id="R0da15de8ba3049d3" /><Relationship Type="http://schemas.openxmlformats.org/officeDocument/2006/relationships/slide" Target="/ppt/slides/slide2.xml" Id="R48db996f8cfd41a7" /><Relationship Type="http://schemas.openxmlformats.org/officeDocument/2006/relationships/slide" Target="/ppt/slides/slide3.xml" Id="Rd5b18c6e525d4110" /><Relationship Type="http://schemas.openxmlformats.org/officeDocument/2006/relationships/slide" Target="/ppt/slides/slide4.xml" Id="Rfcfa0530ec8c44ab" /><Relationship Type="http://schemas.openxmlformats.org/officeDocument/2006/relationships/slide" Target="/ppt/slides/slide5.xml" Id="R3c888bf93b594dd8" /><Relationship Type="http://schemas.openxmlformats.org/officeDocument/2006/relationships/slide" Target="/ppt/slides/slide6.xml" Id="R760d30501ccf493c" /><Relationship Type="http://schemas.openxmlformats.org/officeDocument/2006/relationships/slide" Target="/ppt/slides/slide7.xml" Id="Re50b4cde6e7a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e461b6df5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ee3bcea4b422c" /><Relationship Type="http://schemas.openxmlformats.org/officeDocument/2006/relationships/theme" Target="/ppt/slideMasters/theme/theme1.xml" Id="Rfa24e58b6d7f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8ee3bcea4b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70a7dd75a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1199ab26746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252e6fc944c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d92ecee0a48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9baba1c045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1320b02ee48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3839d27ac40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LIME FRISØR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LIME FRISØR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5 115 307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157 094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1 089 337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2 212 725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AAREM GITTE BERGLJOT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INGER LISE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KOSMO TONJE ERIKA NILSEN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22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989 760 939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LIME FRISØR AS</a:t>
            </a:r>
          </a:p>
        </p:txBody>
      </p:sp>
    </p:spTree>
  </p:cSld>
  <p:clrMapOvr>
    <a:masterClrMapping xmlns:a="http://schemas.openxmlformats.org/drawingml/2006/main"/>
  </p:clrMapOvr>
</p:sld>
</file>