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26097cc42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0f9a94efe47eb"/>
  </p:sldMasterIdLst>
  <p:sldIdLst>
    <p:sldId xmlns:r="http://schemas.openxmlformats.org/officeDocument/2006/relationships" id="256" r:id="Re8e6defaa2f24d2b"/>
    <p:sldId xmlns:r="http://schemas.openxmlformats.org/officeDocument/2006/relationships" id="257" r:id="R83bdf09f57d447f2"/>
    <p:sldId xmlns:r="http://schemas.openxmlformats.org/officeDocument/2006/relationships" id="258" r:id="Ra7eee32ab98d4e3f"/>
    <p:sldId xmlns:r="http://schemas.openxmlformats.org/officeDocument/2006/relationships" id="259" r:id="R1451da0169c941d4"/>
    <p:sldId xmlns:r="http://schemas.openxmlformats.org/officeDocument/2006/relationships" id="260" r:id="Rbc29c848de3e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0f9a94efe47eb" /><Relationship Type="http://schemas.openxmlformats.org/officeDocument/2006/relationships/slide" Target="/ppt/slides/slide1.xml" Id="Re8e6defaa2f24d2b" /><Relationship Type="http://schemas.openxmlformats.org/officeDocument/2006/relationships/slide" Target="/ppt/slides/slide2.xml" Id="R83bdf09f57d447f2" /><Relationship Type="http://schemas.openxmlformats.org/officeDocument/2006/relationships/slide" Target="/ppt/slides/slide3.xml" Id="Ra7eee32ab98d4e3f" /><Relationship Type="http://schemas.openxmlformats.org/officeDocument/2006/relationships/slide" Target="/ppt/slides/slide4.xml" Id="R1451da0169c941d4" /><Relationship Type="http://schemas.openxmlformats.org/officeDocument/2006/relationships/slide" Target="/ppt/slides/slide5.xml" Id="Rbc29c848de3e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ffe5f2562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d5100d6734c97" /><Relationship Type="http://schemas.openxmlformats.org/officeDocument/2006/relationships/theme" Target="/ppt/slideMasters/theme/theme1.xml" Id="R75ea7dae3ec7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d5100d6734c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e5f87b5b44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a38684ccc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ea2305bb64b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0be9d3dae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f0e2c680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MISCEO TREND &amp; MODE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MISCEO TREND &amp; MODE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MISCEO TREND &amp; MODE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MISCEO TREND &amp; MODE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MISCEO TREND &amp; MODE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MISCEO TREND &amp; MODE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989 757 180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MISCEO TREND &amp; MODE AS</a:t>
            </a:r>
          </a:p>
        </p:txBody>
      </p:sp>
    </p:spTree>
  </p:cSld>
  <p:clrMapOvr>
    <a:masterClrMapping xmlns:a="http://schemas.openxmlformats.org/drawingml/2006/main"/>
  </p:clrMapOvr>
</p:sld>
</file>