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9e6a09b7a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bc58c7fd345b1"/>
  </p:sldMasterIdLst>
  <p:sldIdLst>
    <p:sldId xmlns:r="http://schemas.openxmlformats.org/officeDocument/2006/relationships" id="256" r:id="R7a5ea20be3944453"/>
    <p:sldId xmlns:r="http://schemas.openxmlformats.org/officeDocument/2006/relationships" id="257" r:id="R584a007ece77427b"/>
    <p:sldId xmlns:r="http://schemas.openxmlformats.org/officeDocument/2006/relationships" id="258" r:id="R3a6b47e9ba7a43fd"/>
    <p:sldId xmlns:r="http://schemas.openxmlformats.org/officeDocument/2006/relationships" id="259" r:id="R6c18388894d8466b"/>
    <p:sldId xmlns:r="http://schemas.openxmlformats.org/officeDocument/2006/relationships" id="260" r:id="R9a09ddafa4cf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bc58c7fd345b1" /><Relationship Type="http://schemas.openxmlformats.org/officeDocument/2006/relationships/slide" Target="/ppt/slides/slide1.xml" Id="R7a5ea20be3944453" /><Relationship Type="http://schemas.openxmlformats.org/officeDocument/2006/relationships/slide" Target="/ppt/slides/slide2.xml" Id="R584a007ece77427b" /><Relationship Type="http://schemas.openxmlformats.org/officeDocument/2006/relationships/slide" Target="/ppt/slides/slide3.xml" Id="R3a6b47e9ba7a43fd" /><Relationship Type="http://schemas.openxmlformats.org/officeDocument/2006/relationships/slide" Target="/ppt/slides/slide4.xml" Id="R6c18388894d8466b" /><Relationship Type="http://schemas.openxmlformats.org/officeDocument/2006/relationships/slide" Target="/ppt/slides/slide5.xml" Id="R9a09ddafa4cf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680e9c17e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1b2bc7f244083" /><Relationship Type="http://schemas.openxmlformats.org/officeDocument/2006/relationships/theme" Target="/ppt/slideMasters/theme/theme1.xml" Id="R2ec4d1199f71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1b2bc7f24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40d262538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247f265f0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d7ff1a27649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7cbec2f1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63ef5f250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ALTINEX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ALTINEX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ALTINEX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ALTINEX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ALTINEX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ALTINEX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989 753 673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ALTINEX INTERNATIONAL AS</a:t>
            </a:r>
          </a:p>
        </p:txBody>
      </p:sp>
    </p:spTree>
  </p:cSld>
  <p:clrMapOvr>
    <a:masterClrMapping xmlns:a="http://schemas.openxmlformats.org/drawingml/2006/main"/>
  </p:clrMapOvr>
</p:sld>
</file>