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eb011d7ef9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cfedc07374e38"/>
  </p:sldMasterIdLst>
  <p:sldIdLst>
    <p:sldId xmlns:r="http://schemas.openxmlformats.org/officeDocument/2006/relationships" id="256" r:id="R1e2d3aa6da694146"/>
    <p:sldId xmlns:r="http://schemas.openxmlformats.org/officeDocument/2006/relationships" id="257" r:id="Rb071e0dc5ad84ed1"/>
    <p:sldId xmlns:r="http://schemas.openxmlformats.org/officeDocument/2006/relationships" id="258" r:id="Rccfd13e45f6245ba"/>
    <p:sldId xmlns:r="http://schemas.openxmlformats.org/officeDocument/2006/relationships" id="259" r:id="R9955e96927694bd8"/>
    <p:sldId xmlns:r="http://schemas.openxmlformats.org/officeDocument/2006/relationships" id="260" r:id="R158f1e5a41f644cf"/>
    <p:sldId xmlns:r="http://schemas.openxmlformats.org/officeDocument/2006/relationships" id="261" r:id="R5653984114a74ee1"/>
    <p:sldId xmlns:r="http://schemas.openxmlformats.org/officeDocument/2006/relationships" id="262" r:id="R8a9f4e02536149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cfedc07374e38" /><Relationship Type="http://schemas.openxmlformats.org/officeDocument/2006/relationships/slide" Target="/ppt/slides/slide1.xml" Id="R1e2d3aa6da694146" /><Relationship Type="http://schemas.openxmlformats.org/officeDocument/2006/relationships/slide" Target="/ppt/slides/slide2.xml" Id="Rb071e0dc5ad84ed1" /><Relationship Type="http://schemas.openxmlformats.org/officeDocument/2006/relationships/slide" Target="/ppt/slides/slide3.xml" Id="Rccfd13e45f6245ba" /><Relationship Type="http://schemas.openxmlformats.org/officeDocument/2006/relationships/slide" Target="/ppt/slides/slide4.xml" Id="R9955e96927694bd8" /><Relationship Type="http://schemas.openxmlformats.org/officeDocument/2006/relationships/slide" Target="/ppt/slides/slide5.xml" Id="R158f1e5a41f644cf" /><Relationship Type="http://schemas.openxmlformats.org/officeDocument/2006/relationships/slide" Target="/ppt/slides/slide6.xml" Id="R5653984114a74ee1" /><Relationship Type="http://schemas.openxmlformats.org/officeDocument/2006/relationships/slide" Target="/ppt/slides/slide7.xml" Id="R8a9f4e02536149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95319666d40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89943b64249a5" /><Relationship Type="http://schemas.openxmlformats.org/officeDocument/2006/relationships/theme" Target="/ppt/slideMasters/theme/theme1.xml" Id="R8734ebc087bd43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f89943b64249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509f9db2b40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3f13a4a2b46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f7be4e22e45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779b3ed68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233609bf442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9e20b717d43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b1def78cc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HORN OG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HORN OG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HORN OG JACOBSEN AS ble etablert [år] og holder til i Nodeland.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HORN OG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HORN OG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HORN OG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3 548 733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201 719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138 045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3 097 961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HORN OG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 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TROND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HORN OG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Hortemo ringveg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4645 Nodeland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989 753 592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HORN OG JACOBSEN AS</a:t>
            </a:r>
          </a:p>
        </p:txBody>
      </p:sp>
    </p:spTree>
  </p:cSld>
  <p:clrMapOvr>
    <a:masterClrMapping xmlns:a="http://schemas.openxmlformats.org/drawingml/2006/main"/>
  </p:clrMapOvr>
</p:sld>
</file>