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6dbc3ea5b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f92dccd4541fd"/>
  </p:sldMasterIdLst>
  <p:sldIdLst>
    <p:sldId xmlns:r="http://schemas.openxmlformats.org/officeDocument/2006/relationships" id="256" r:id="Raf22da3eacd94d97"/>
    <p:sldId xmlns:r="http://schemas.openxmlformats.org/officeDocument/2006/relationships" id="257" r:id="R9b324a3bd46a44d7"/>
    <p:sldId xmlns:r="http://schemas.openxmlformats.org/officeDocument/2006/relationships" id="258" r:id="Re3f7ff0a908d4aae"/>
    <p:sldId xmlns:r="http://schemas.openxmlformats.org/officeDocument/2006/relationships" id="259" r:id="Rc2afe9891ca64345"/>
    <p:sldId xmlns:r="http://schemas.openxmlformats.org/officeDocument/2006/relationships" id="260" r:id="R5bbe67c4c03f4372"/>
    <p:sldId xmlns:r="http://schemas.openxmlformats.org/officeDocument/2006/relationships" id="261" r:id="Rc5333fb0e4554020"/>
    <p:sldId xmlns:r="http://schemas.openxmlformats.org/officeDocument/2006/relationships" id="262" r:id="R5a8c8c17212c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f92dccd4541fd" /><Relationship Type="http://schemas.openxmlformats.org/officeDocument/2006/relationships/slide" Target="/ppt/slides/slide1.xml" Id="Raf22da3eacd94d97" /><Relationship Type="http://schemas.openxmlformats.org/officeDocument/2006/relationships/slide" Target="/ppt/slides/slide2.xml" Id="R9b324a3bd46a44d7" /><Relationship Type="http://schemas.openxmlformats.org/officeDocument/2006/relationships/slide" Target="/ppt/slides/slide3.xml" Id="Re3f7ff0a908d4aae" /><Relationship Type="http://schemas.openxmlformats.org/officeDocument/2006/relationships/slide" Target="/ppt/slides/slide4.xml" Id="Rc2afe9891ca64345" /><Relationship Type="http://schemas.openxmlformats.org/officeDocument/2006/relationships/slide" Target="/ppt/slides/slide5.xml" Id="R5bbe67c4c03f4372" /><Relationship Type="http://schemas.openxmlformats.org/officeDocument/2006/relationships/slide" Target="/ppt/slides/slide6.xml" Id="Rc5333fb0e4554020" /><Relationship Type="http://schemas.openxmlformats.org/officeDocument/2006/relationships/slide" Target="/ppt/slides/slide7.xml" Id="R5a8c8c17212c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b1bfe06ef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cad542044dbf" /><Relationship Type="http://schemas.openxmlformats.org/officeDocument/2006/relationships/theme" Target="/ppt/slideMasters/theme/theme1.xml" Id="Rb8101cad2c03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8cad54204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c18a139a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0ef69b96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636b9aca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96ce465d8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ecd2df71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e07a5bef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a7b21c1f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CINCLUS EQUITY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CINCLUS EQUITY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HEKRIMA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 AS,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CINCLUS EQUITY PARTNER AS</a:t>
            </a:r>
          </a:p>
        </p:txBody>
      </p:sp>
    </p:spTree>
  </p:cSld>
  <p:clrMapOvr>
    <a:masterClrMapping xmlns:a="http://schemas.openxmlformats.org/drawingml/2006/main"/>
  </p:clrMapOvr>
</p:sld>
</file>