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3c4823efbb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852c415f94fdd"/>
  </p:sldMasterIdLst>
  <p:sldIdLst>
    <p:sldId xmlns:r="http://schemas.openxmlformats.org/officeDocument/2006/relationships" id="256" r:id="R465ac8f8c00e4dda"/>
    <p:sldId xmlns:r="http://schemas.openxmlformats.org/officeDocument/2006/relationships" id="257" r:id="R607daecac80b47f3"/>
    <p:sldId xmlns:r="http://schemas.openxmlformats.org/officeDocument/2006/relationships" id="258" r:id="R79a0f7f971ce478d"/>
    <p:sldId xmlns:r="http://schemas.openxmlformats.org/officeDocument/2006/relationships" id="259" r:id="R929a210f1ab94ff7"/>
    <p:sldId xmlns:r="http://schemas.openxmlformats.org/officeDocument/2006/relationships" id="260" r:id="R4da76968c8154be6"/>
    <p:sldId xmlns:r="http://schemas.openxmlformats.org/officeDocument/2006/relationships" id="261" r:id="Rb932cee4e40a424d"/>
    <p:sldId xmlns:r="http://schemas.openxmlformats.org/officeDocument/2006/relationships" id="262" r:id="Rb777aefcbdf6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852c415f94fdd" /><Relationship Type="http://schemas.openxmlformats.org/officeDocument/2006/relationships/slide" Target="/ppt/slides/slide1.xml" Id="R465ac8f8c00e4dda" /><Relationship Type="http://schemas.openxmlformats.org/officeDocument/2006/relationships/slide" Target="/ppt/slides/slide2.xml" Id="R607daecac80b47f3" /><Relationship Type="http://schemas.openxmlformats.org/officeDocument/2006/relationships/slide" Target="/ppt/slides/slide3.xml" Id="R79a0f7f971ce478d" /><Relationship Type="http://schemas.openxmlformats.org/officeDocument/2006/relationships/slide" Target="/ppt/slides/slide4.xml" Id="R929a210f1ab94ff7" /><Relationship Type="http://schemas.openxmlformats.org/officeDocument/2006/relationships/slide" Target="/ppt/slides/slide5.xml" Id="R4da76968c8154be6" /><Relationship Type="http://schemas.openxmlformats.org/officeDocument/2006/relationships/slide" Target="/ppt/slides/slide6.xml" Id="Rb932cee4e40a424d" /><Relationship Type="http://schemas.openxmlformats.org/officeDocument/2006/relationships/slide" Target="/ppt/slides/slide7.xml" Id="Rb777aefcbdf6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582ed593e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bdfe394d8495f" /><Relationship Type="http://schemas.openxmlformats.org/officeDocument/2006/relationships/theme" Target="/ppt/slideMasters/theme/theme1.xml" Id="Rf23f4aab9710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bdfe394d8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07c8ccc50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82aeb55b9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63295441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4bdb66955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ac88081a044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a4e7b45f9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7c3fbcd6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RØBEKK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RØBEKK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1 408 878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553 733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RØBEKK GRY EVA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RØBEKK TORGEIR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Syvergarden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37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tor-roeb@online.no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989 748 408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RØBEKK AS</a:t>
            </a:r>
          </a:p>
        </p:txBody>
      </p:sp>
    </p:spTree>
  </p:cSld>
  <p:clrMapOvr>
    <a:masterClrMapping xmlns:a="http://schemas.openxmlformats.org/drawingml/2006/main"/>
  </p:clrMapOvr>
</p:sld>
</file>