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a9b261c95a4a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e2be91d3fc4b54"/>
  </p:sldMasterIdLst>
  <p:sldIdLst>
    <p:sldId xmlns:r="http://schemas.openxmlformats.org/officeDocument/2006/relationships" id="256" r:id="Rc0a73aa7311942ed"/>
    <p:sldId xmlns:r="http://schemas.openxmlformats.org/officeDocument/2006/relationships" id="257" r:id="R71a072ac5206471c"/>
    <p:sldId xmlns:r="http://schemas.openxmlformats.org/officeDocument/2006/relationships" id="258" r:id="Re9dfceab96da4cec"/>
    <p:sldId xmlns:r="http://schemas.openxmlformats.org/officeDocument/2006/relationships" id="259" r:id="R10801e08dd8749f7"/>
    <p:sldId xmlns:r="http://schemas.openxmlformats.org/officeDocument/2006/relationships" id="260" r:id="R38da664ef33e4ae6"/>
    <p:sldId xmlns:r="http://schemas.openxmlformats.org/officeDocument/2006/relationships" id="261" r:id="R7cb70e73880a4dac"/>
    <p:sldId xmlns:r="http://schemas.openxmlformats.org/officeDocument/2006/relationships" id="262" r:id="R3dc363bcd25d4d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e2be91d3fc4b54" /><Relationship Type="http://schemas.openxmlformats.org/officeDocument/2006/relationships/slide" Target="/ppt/slides/slide1.xml" Id="Rc0a73aa7311942ed" /><Relationship Type="http://schemas.openxmlformats.org/officeDocument/2006/relationships/slide" Target="/ppt/slides/slide2.xml" Id="R71a072ac5206471c" /><Relationship Type="http://schemas.openxmlformats.org/officeDocument/2006/relationships/slide" Target="/ppt/slides/slide3.xml" Id="Re9dfceab96da4cec" /><Relationship Type="http://schemas.openxmlformats.org/officeDocument/2006/relationships/slide" Target="/ppt/slides/slide4.xml" Id="R10801e08dd8749f7" /><Relationship Type="http://schemas.openxmlformats.org/officeDocument/2006/relationships/slide" Target="/ppt/slides/slide5.xml" Id="R38da664ef33e4ae6" /><Relationship Type="http://schemas.openxmlformats.org/officeDocument/2006/relationships/slide" Target="/ppt/slides/slide6.xml" Id="R7cb70e73880a4dac" /><Relationship Type="http://schemas.openxmlformats.org/officeDocument/2006/relationships/slide" Target="/ppt/slides/slide7.xml" Id="R3dc363bcd25d4d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c84fef3c824b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140f152e44460" /><Relationship Type="http://schemas.openxmlformats.org/officeDocument/2006/relationships/theme" Target="/ppt/slideMasters/theme/theme1.xml" Id="R83a8a42aee4d4b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8140f152e444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341c3d74e42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ca491057f41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1e7d88d7a4e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242b6d89448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81a9c9e3b42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c5e1fad6a4d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61ca2115d4c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ACCOMODO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ACCOMODO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ACCOMODO REGNSKAP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ACCOMODO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ACCOMODO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ACCOMODO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10 283 849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1 315 083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1 079 799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815 676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3 767 366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ACCOMODO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INGUNN FJETLAND  –  41,2 %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KISTENUTEN AS  –  34,4 %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VASSDALSEGGI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FJETLAND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ACCOMODO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Torgveien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71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ingunn.fjetland@accomodo.no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989 746 111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ACCOMODO REGNSKAP AS</a:t>
            </a:r>
          </a:p>
        </p:txBody>
      </p:sp>
    </p:spTree>
  </p:cSld>
  <p:clrMapOvr>
    <a:masterClrMapping xmlns:a="http://schemas.openxmlformats.org/drawingml/2006/main"/>
  </p:clrMapOvr>
</p:sld>
</file>