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b03a6afb5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3ee75c96c44d23"/>
  </p:sldMasterIdLst>
  <p:sldIdLst>
    <p:sldId xmlns:r="http://schemas.openxmlformats.org/officeDocument/2006/relationships" id="256" r:id="R8803bea272a54909"/>
    <p:sldId xmlns:r="http://schemas.openxmlformats.org/officeDocument/2006/relationships" id="257" r:id="R4c8771c0de344cef"/>
    <p:sldId xmlns:r="http://schemas.openxmlformats.org/officeDocument/2006/relationships" id="258" r:id="Rdab5bd12d66c4e26"/>
    <p:sldId xmlns:r="http://schemas.openxmlformats.org/officeDocument/2006/relationships" id="259" r:id="R70a53d141f024502"/>
    <p:sldId xmlns:r="http://schemas.openxmlformats.org/officeDocument/2006/relationships" id="260" r:id="R7c44298b3c754d7b"/>
    <p:sldId xmlns:r="http://schemas.openxmlformats.org/officeDocument/2006/relationships" id="261" r:id="R6114631397684001"/>
    <p:sldId xmlns:r="http://schemas.openxmlformats.org/officeDocument/2006/relationships" id="262" r:id="R1577c6917755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ee75c96c44d23" /><Relationship Type="http://schemas.openxmlformats.org/officeDocument/2006/relationships/slide" Target="/ppt/slides/slide1.xml" Id="R8803bea272a54909" /><Relationship Type="http://schemas.openxmlformats.org/officeDocument/2006/relationships/slide" Target="/ppt/slides/slide2.xml" Id="R4c8771c0de344cef" /><Relationship Type="http://schemas.openxmlformats.org/officeDocument/2006/relationships/slide" Target="/ppt/slides/slide3.xml" Id="Rdab5bd12d66c4e26" /><Relationship Type="http://schemas.openxmlformats.org/officeDocument/2006/relationships/slide" Target="/ppt/slides/slide4.xml" Id="R70a53d141f024502" /><Relationship Type="http://schemas.openxmlformats.org/officeDocument/2006/relationships/slide" Target="/ppt/slides/slide5.xml" Id="R7c44298b3c754d7b" /><Relationship Type="http://schemas.openxmlformats.org/officeDocument/2006/relationships/slide" Target="/ppt/slides/slide6.xml" Id="R6114631397684001" /><Relationship Type="http://schemas.openxmlformats.org/officeDocument/2006/relationships/slide" Target="/ppt/slides/slide7.xml" Id="R1577c6917755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9566b4f10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4d19530554bf2" /><Relationship Type="http://schemas.openxmlformats.org/officeDocument/2006/relationships/theme" Target="/ppt/slideMasters/theme/theme1.xml" Id="R8ee507910312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4d1953055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9acee20c5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0618e973d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427381eb1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148652d4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a2a65eb94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6c7d06151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824232dc1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BJØRNLI AS ble etablert [år] og holder til i Veierland.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−264 642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BJØRNLI KNUT BIRGER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BJØRNLI TONE SKALPE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Skauveien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3144 Veierland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51 42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tone.skalpe@bjorni.no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989 745 913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BJØRNLI AS</a:t>
            </a:r>
          </a:p>
        </p:txBody>
      </p:sp>
    </p:spTree>
  </p:cSld>
  <p:clrMapOvr>
    <a:masterClrMapping xmlns:a="http://schemas.openxmlformats.org/drawingml/2006/main"/>
  </p:clrMapOvr>
</p:sld>
</file>