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0a8b6746a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303c0c417487f"/>
  </p:sldMasterIdLst>
  <p:sldIdLst>
    <p:sldId xmlns:r="http://schemas.openxmlformats.org/officeDocument/2006/relationships" id="256" r:id="R52af6d5df8c64cdc"/>
    <p:sldId xmlns:r="http://schemas.openxmlformats.org/officeDocument/2006/relationships" id="257" r:id="Rfa2d050c48f94fb7"/>
    <p:sldId xmlns:r="http://schemas.openxmlformats.org/officeDocument/2006/relationships" id="258" r:id="R60990c172cb5404c"/>
    <p:sldId xmlns:r="http://schemas.openxmlformats.org/officeDocument/2006/relationships" id="259" r:id="Re497862dbb1f4f09"/>
    <p:sldId xmlns:r="http://schemas.openxmlformats.org/officeDocument/2006/relationships" id="260" r:id="Rffe182748d7445ac"/>
    <p:sldId xmlns:r="http://schemas.openxmlformats.org/officeDocument/2006/relationships" id="261" r:id="Ref0b0a6dffc541ca"/>
    <p:sldId xmlns:r="http://schemas.openxmlformats.org/officeDocument/2006/relationships" id="262" r:id="R5eadbfef4c4344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303c0c417487f" /><Relationship Type="http://schemas.openxmlformats.org/officeDocument/2006/relationships/slide" Target="/ppt/slides/slide1.xml" Id="R52af6d5df8c64cdc" /><Relationship Type="http://schemas.openxmlformats.org/officeDocument/2006/relationships/slide" Target="/ppt/slides/slide2.xml" Id="Rfa2d050c48f94fb7" /><Relationship Type="http://schemas.openxmlformats.org/officeDocument/2006/relationships/slide" Target="/ppt/slides/slide3.xml" Id="R60990c172cb5404c" /><Relationship Type="http://schemas.openxmlformats.org/officeDocument/2006/relationships/slide" Target="/ppt/slides/slide4.xml" Id="Re497862dbb1f4f09" /><Relationship Type="http://schemas.openxmlformats.org/officeDocument/2006/relationships/slide" Target="/ppt/slides/slide5.xml" Id="Rffe182748d7445ac" /><Relationship Type="http://schemas.openxmlformats.org/officeDocument/2006/relationships/slide" Target="/ppt/slides/slide6.xml" Id="Ref0b0a6dffc541ca" /><Relationship Type="http://schemas.openxmlformats.org/officeDocument/2006/relationships/slide" Target="/ppt/slides/slide7.xml" Id="R5eadbfef4c4344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f73c04e8f47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8901bff1a4a95" /><Relationship Type="http://schemas.openxmlformats.org/officeDocument/2006/relationships/theme" Target="/ppt/slideMasters/theme/theme1.xml" Id="R0bdba2e6b4564d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38901bff1a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b58d0ab694a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c53561d87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0a3ece23240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b6c8693b1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c565da5d4d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1d8fd4d7b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15dd8cf4a44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ARIO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4 900 563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574 236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447 214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2 215 971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3 697 097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ARILD SANNES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SANNES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Olavsgate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989 745 654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ARIO AS</a:t>
            </a:r>
          </a:p>
        </p:txBody>
      </p:sp>
    </p:spTree>
  </p:cSld>
  <p:clrMapOvr>
    <a:masterClrMapping xmlns:a="http://schemas.openxmlformats.org/drawingml/2006/main"/>
  </p:clrMapOvr>
</p:sld>
</file>