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b5e6ae7424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b09f3e727d4f8c"/>
  </p:sldMasterIdLst>
  <p:sldIdLst>
    <p:sldId xmlns:r="http://schemas.openxmlformats.org/officeDocument/2006/relationships" id="256" r:id="Rba866395e42b4c44"/>
    <p:sldId xmlns:r="http://schemas.openxmlformats.org/officeDocument/2006/relationships" id="257" r:id="Reb9944cecd554e21"/>
    <p:sldId xmlns:r="http://schemas.openxmlformats.org/officeDocument/2006/relationships" id="258" r:id="R89e55b0e25ef4907"/>
    <p:sldId xmlns:r="http://schemas.openxmlformats.org/officeDocument/2006/relationships" id="259" r:id="R2446d4b4951244b4"/>
    <p:sldId xmlns:r="http://schemas.openxmlformats.org/officeDocument/2006/relationships" id="260" r:id="R30c9ca648f5f494a"/>
    <p:sldId xmlns:r="http://schemas.openxmlformats.org/officeDocument/2006/relationships" id="261" r:id="R6ce5dfb9ed374a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09f3e727d4f8c" /><Relationship Type="http://schemas.openxmlformats.org/officeDocument/2006/relationships/slide" Target="/ppt/slides/slide1.xml" Id="Rba866395e42b4c44" /><Relationship Type="http://schemas.openxmlformats.org/officeDocument/2006/relationships/slide" Target="/ppt/slides/slide2.xml" Id="Reb9944cecd554e21" /><Relationship Type="http://schemas.openxmlformats.org/officeDocument/2006/relationships/slide" Target="/ppt/slides/slide3.xml" Id="R89e55b0e25ef4907" /><Relationship Type="http://schemas.openxmlformats.org/officeDocument/2006/relationships/slide" Target="/ppt/slides/slide4.xml" Id="R2446d4b4951244b4" /><Relationship Type="http://schemas.openxmlformats.org/officeDocument/2006/relationships/slide" Target="/ppt/slides/slide5.xml" Id="R30c9ca648f5f494a" /><Relationship Type="http://schemas.openxmlformats.org/officeDocument/2006/relationships/slide" Target="/ppt/slides/slide6.xml" Id="R6ce5dfb9ed374a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04c3da2e04b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6b64d88a64cc6" /><Relationship Type="http://schemas.openxmlformats.org/officeDocument/2006/relationships/theme" Target="/ppt/slideMasters/theme/theme1.xml" Id="Rf4a5025079624a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76b64d88a64c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77c4fd0b742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5808f3c3341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08219fc954a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b5d6a924e4f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0335cfed944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846e2ebd349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HINRICHSEN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HINRICHSEN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HINRICHSEN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HINRICHSEN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HINRICHSEN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HINRICHSEN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1 763 364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−106 678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−108 407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−515 045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HINRICHSEN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989 743 082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HINRICHSEN AS</a:t>
            </a:r>
          </a:p>
        </p:txBody>
      </p:sp>
    </p:spTree>
  </p:cSld>
  <p:clrMapOvr>
    <a:masterClrMapping xmlns:a="http://schemas.openxmlformats.org/drawingml/2006/main"/>
  </p:clrMapOvr>
</p:sld>
</file>