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07800c4c3649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2ec5c26cee4fc5"/>
  </p:sldMasterIdLst>
  <p:sldIdLst>
    <p:sldId xmlns:r="http://schemas.openxmlformats.org/officeDocument/2006/relationships" id="256" r:id="R01140ef84bf547e2"/>
    <p:sldId xmlns:r="http://schemas.openxmlformats.org/officeDocument/2006/relationships" id="257" r:id="R56bbd35003e341ea"/>
    <p:sldId xmlns:r="http://schemas.openxmlformats.org/officeDocument/2006/relationships" id="258" r:id="R2a76e559c7124ffe"/>
    <p:sldId xmlns:r="http://schemas.openxmlformats.org/officeDocument/2006/relationships" id="259" r:id="Rf68d2e9453c7426d"/>
    <p:sldId xmlns:r="http://schemas.openxmlformats.org/officeDocument/2006/relationships" id="260" r:id="R7dca782b14ee4175"/>
    <p:sldId xmlns:r="http://schemas.openxmlformats.org/officeDocument/2006/relationships" id="261" r:id="R793440bf39554e08"/>
    <p:sldId xmlns:r="http://schemas.openxmlformats.org/officeDocument/2006/relationships" id="262" r:id="R0a8ad38582d243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2ec5c26cee4fc5" /><Relationship Type="http://schemas.openxmlformats.org/officeDocument/2006/relationships/slide" Target="/ppt/slides/slide1.xml" Id="R01140ef84bf547e2" /><Relationship Type="http://schemas.openxmlformats.org/officeDocument/2006/relationships/slide" Target="/ppt/slides/slide2.xml" Id="R56bbd35003e341ea" /><Relationship Type="http://schemas.openxmlformats.org/officeDocument/2006/relationships/slide" Target="/ppt/slides/slide3.xml" Id="R2a76e559c7124ffe" /><Relationship Type="http://schemas.openxmlformats.org/officeDocument/2006/relationships/slide" Target="/ppt/slides/slide4.xml" Id="Rf68d2e9453c7426d" /><Relationship Type="http://schemas.openxmlformats.org/officeDocument/2006/relationships/slide" Target="/ppt/slides/slide5.xml" Id="R7dca782b14ee4175" /><Relationship Type="http://schemas.openxmlformats.org/officeDocument/2006/relationships/slide" Target="/ppt/slides/slide6.xml" Id="R793440bf39554e08" /><Relationship Type="http://schemas.openxmlformats.org/officeDocument/2006/relationships/slide" Target="/ppt/slides/slide7.xml" Id="R0a8ad38582d243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5f0f5880ae4e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325c44844b44cc" /><Relationship Type="http://schemas.openxmlformats.org/officeDocument/2006/relationships/theme" Target="/ppt/slideMasters/theme/theme1.xml" Id="Rd00cc91f38e54c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325c44844b44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be63a0bbbd4d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8272313ece4e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dbcd7eea5e4c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b680195f1849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8bd31fb49d49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1ffa9113d145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35ae6137144e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KJEILEN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KJEILEN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KJEILEN INVEST AS ble etablert [år] og holder til i Hauglandshella.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KJEILEN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KJEILEN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KJEILEN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952 683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4 222 679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4 234 841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KJEILEN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KJEILEN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KJEILEN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Kråvikvegen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5310 Hauglandshella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989 742 965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KJEILEN INVEST AS</a:t>
            </a:r>
          </a:p>
        </p:txBody>
      </p:sp>
    </p:spTree>
  </p:cSld>
  <p:clrMapOvr>
    <a:masterClrMapping xmlns:a="http://schemas.openxmlformats.org/drawingml/2006/main"/>
  </p:clrMapOvr>
</p:sld>
</file>