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5f5d29bf0546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c3e2c3200442d2"/>
  </p:sldMasterIdLst>
  <p:sldIdLst>
    <p:sldId xmlns:r="http://schemas.openxmlformats.org/officeDocument/2006/relationships" id="256" r:id="Rc0f6108569214cf1"/>
    <p:sldId xmlns:r="http://schemas.openxmlformats.org/officeDocument/2006/relationships" id="257" r:id="Rb6127070872645b9"/>
    <p:sldId xmlns:r="http://schemas.openxmlformats.org/officeDocument/2006/relationships" id="258" r:id="Ra701cd2ce9f34f33"/>
    <p:sldId xmlns:r="http://schemas.openxmlformats.org/officeDocument/2006/relationships" id="259" r:id="R2fd0958f076541bf"/>
    <p:sldId xmlns:r="http://schemas.openxmlformats.org/officeDocument/2006/relationships" id="260" r:id="Re31c52fcbcd04faf"/>
    <p:sldId xmlns:r="http://schemas.openxmlformats.org/officeDocument/2006/relationships" id="261" r:id="Ra19259c263844d51"/>
    <p:sldId xmlns:r="http://schemas.openxmlformats.org/officeDocument/2006/relationships" id="262" r:id="R571155df7a5b4e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3e2c3200442d2" /><Relationship Type="http://schemas.openxmlformats.org/officeDocument/2006/relationships/slide" Target="/ppt/slides/slide1.xml" Id="Rc0f6108569214cf1" /><Relationship Type="http://schemas.openxmlformats.org/officeDocument/2006/relationships/slide" Target="/ppt/slides/slide2.xml" Id="Rb6127070872645b9" /><Relationship Type="http://schemas.openxmlformats.org/officeDocument/2006/relationships/slide" Target="/ppt/slides/slide3.xml" Id="Ra701cd2ce9f34f33" /><Relationship Type="http://schemas.openxmlformats.org/officeDocument/2006/relationships/slide" Target="/ppt/slides/slide4.xml" Id="R2fd0958f076541bf" /><Relationship Type="http://schemas.openxmlformats.org/officeDocument/2006/relationships/slide" Target="/ppt/slides/slide5.xml" Id="Re31c52fcbcd04faf" /><Relationship Type="http://schemas.openxmlformats.org/officeDocument/2006/relationships/slide" Target="/ppt/slides/slide6.xml" Id="Ra19259c263844d51" /><Relationship Type="http://schemas.openxmlformats.org/officeDocument/2006/relationships/slide" Target="/ppt/slides/slide7.xml" Id="R571155df7a5b4e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975639afb449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4a8dcca324d24" /><Relationship Type="http://schemas.openxmlformats.org/officeDocument/2006/relationships/theme" Target="/ppt/slideMasters/theme/theme1.xml" Id="R9ac55e8a325243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74a8dcca324d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1540a0e9847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a88cc0fda41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aab27bf1f46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a1d58ac794e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4c2171d9f41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bf122d6af45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81521c2c144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MEBAS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MEBAS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−1 106 443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6 482 903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8 609 190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BASTE TVEITO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Mjukebakkane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989 742 949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MEBAS AS</a:t>
            </a:r>
          </a:p>
        </p:txBody>
      </p:sp>
    </p:spTree>
  </p:cSld>
  <p:clrMapOvr>
    <a:masterClrMapping xmlns:a="http://schemas.openxmlformats.org/drawingml/2006/main"/>
  </p:clrMapOvr>
</p:sld>
</file>