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5f44be688d4a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109b1754a4e69"/>
  </p:sldMasterIdLst>
  <p:sldIdLst>
    <p:sldId xmlns:r="http://schemas.openxmlformats.org/officeDocument/2006/relationships" id="256" r:id="Rafead157bd5e4a54"/>
    <p:sldId xmlns:r="http://schemas.openxmlformats.org/officeDocument/2006/relationships" id="257" r:id="R2f4cfa598f6e4942"/>
    <p:sldId xmlns:r="http://schemas.openxmlformats.org/officeDocument/2006/relationships" id="258" r:id="R585f9024675f4c6d"/>
    <p:sldId xmlns:r="http://schemas.openxmlformats.org/officeDocument/2006/relationships" id="259" r:id="R2292ca922a4d4c98"/>
    <p:sldId xmlns:r="http://schemas.openxmlformats.org/officeDocument/2006/relationships" id="260" r:id="R5d06bc3c44dc4882"/>
    <p:sldId xmlns:r="http://schemas.openxmlformats.org/officeDocument/2006/relationships" id="261" r:id="R37563843d0064108"/>
    <p:sldId xmlns:r="http://schemas.openxmlformats.org/officeDocument/2006/relationships" id="262" r:id="R0c91b3903ef0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109b1754a4e69" /><Relationship Type="http://schemas.openxmlformats.org/officeDocument/2006/relationships/slide" Target="/ppt/slides/slide1.xml" Id="Rafead157bd5e4a54" /><Relationship Type="http://schemas.openxmlformats.org/officeDocument/2006/relationships/slide" Target="/ppt/slides/slide2.xml" Id="R2f4cfa598f6e4942" /><Relationship Type="http://schemas.openxmlformats.org/officeDocument/2006/relationships/slide" Target="/ppt/slides/slide3.xml" Id="R585f9024675f4c6d" /><Relationship Type="http://schemas.openxmlformats.org/officeDocument/2006/relationships/slide" Target="/ppt/slides/slide4.xml" Id="R2292ca922a4d4c98" /><Relationship Type="http://schemas.openxmlformats.org/officeDocument/2006/relationships/slide" Target="/ppt/slides/slide5.xml" Id="R5d06bc3c44dc4882" /><Relationship Type="http://schemas.openxmlformats.org/officeDocument/2006/relationships/slide" Target="/ppt/slides/slide6.xml" Id="R37563843d0064108" /><Relationship Type="http://schemas.openxmlformats.org/officeDocument/2006/relationships/slide" Target="/ppt/slides/slide7.xml" Id="R0c91b3903ef0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164be06cc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35bcb04884533" /><Relationship Type="http://schemas.openxmlformats.org/officeDocument/2006/relationships/theme" Target="/ppt/slideMasters/theme/theme1.xml" Id="Rf789e5f5d853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35bcb0488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6363e13e642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8010e3b3a46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1df1b41454f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112712cbf46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95ba8732f47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9656e0e17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eff5f46624c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KARI ROLSTAD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ROLSTAD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 ROLSTAD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ROLSTAD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ROLSTAD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ROLSTAD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4 726 291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4 870 640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ROLSTAD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ROLSTAD KARI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ROLSTAD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Utsynsveien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989 741 098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KARI ROLSTAD AS</a:t>
            </a:r>
          </a:p>
        </p:txBody>
      </p:sp>
    </p:spTree>
  </p:cSld>
  <p:clrMapOvr>
    <a:masterClrMapping xmlns:a="http://schemas.openxmlformats.org/drawingml/2006/main"/>
  </p:clrMapOvr>
</p:sld>
</file>