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94b725180543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e55afe0f174027"/>
  </p:sldMasterIdLst>
  <p:sldIdLst>
    <p:sldId xmlns:r="http://schemas.openxmlformats.org/officeDocument/2006/relationships" id="256" r:id="R0418869cec2c4c42"/>
    <p:sldId xmlns:r="http://schemas.openxmlformats.org/officeDocument/2006/relationships" id="257" r:id="R27b4cd4f48f64eba"/>
    <p:sldId xmlns:r="http://schemas.openxmlformats.org/officeDocument/2006/relationships" id="258" r:id="R103cfbae54e24177"/>
    <p:sldId xmlns:r="http://schemas.openxmlformats.org/officeDocument/2006/relationships" id="259" r:id="Rbfb30ff6e691420d"/>
    <p:sldId xmlns:r="http://schemas.openxmlformats.org/officeDocument/2006/relationships" id="260" r:id="Rdf70cb1228e14ae6"/>
    <p:sldId xmlns:r="http://schemas.openxmlformats.org/officeDocument/2006/relationships" id="261" r:id="R7b09fda0767a4655"/>
    <p:sldId xmlns:r="http://schemas.openxmlformats.org/officeDocument/2006/relationships" id="262" r:id="R4eaef8dd9fa149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e55afe0f174027" /><Relationship Type="http://schemas.openxmlformats.org/officeDocument/2006/relationships/slide" Target="/ppt/slides/slide1.xml" Id="R0418869cec2c4c42" /><Relationship Type="http://schemas.openxmlformats.org/officeDocument/2006/relationships/slide" Target="/ppt/slides/slide2.xml" Id="R27b4cd4f48f64eba" /><Relationship Type="http://schemas.openxmlformats.org/officeDocument/2006/relationships/slide" Target="/ppt/slides/slide3.xml" Id="R103cfbae54e24177" /><Relationship Type="http://schemas.openxmlformats.org/officeDocument/2006/relationships/slide" Target="/ppt/slides/slide4.xml" Id="Rbfb30ff6e691420d" /><Relationship Type="http://schemas.openxmlformats.org/officeDocument/2006/relationships/slide" Target="/ppt/slides/slide5.xml" Id="Rdf70cb1228e14ae6" /><Relationship Type="http://schemas.openxmlformats.org/officeDocument/2006/relationships/slide" Target="/ppt/slides/slide6.xml" Id="R7b09fda0767a4655" /><Relationship Type="http://schemas.openxmlformats.org/officeDocument/2006/relationships/slide" Target="/ppt/slides/slide7.xml" Id="R4eaef8dd9fa149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516db2f5bb44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c786fd2fb42cd" /><Relationship Type="http://schemas.openxmlformats.org/officeDocument/2006/relationships/theme" Target="/ppt/slideMasters/theme/theme1.xml" Id="Rc36cc061a5b045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7c786fd2fb42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b90e3bf7642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152a7c1ac40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dec22d8ad4c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0ebe03ec748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7e579fa864e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22812c8b042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c070ce8054b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FOSSHEIM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FOSSHEIM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FOSSHEIM BYGG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FOSSHEIM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FOSSHEIM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FOSSHEIM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9 807 130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−2 997 489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−2 805 910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1 714 746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7 435 944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FOSSHEIM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FOSSHEIMGRUPPEN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FOSSHEIM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Ljanskoll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989 740 849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FOSSHEIM BYGG AS</a:t>
            </a:r>
          </a:p>
        </p:txBody>
      </p:sp>
    </p:spTree>
  </p:cSld>
  <p:clrMapOvr>
    <a:masterClrMapping xmlns:a="http://schemas.openxmlformats.org/drawingml/2006/main"/>
  </p:clrMapOvr>
</p:sld>
</file>