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1c8318aff29467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46824d50eae4714"/>
  </p:sldMasterIdLst>
  <p:sldIdLst>
    <p:sldId xmlns:r="http://schemas.openxmlformats.org/officeDocument/2006/relationships" id="256" r:id="R1732ddfcf68e4f5b"/>
    <p:sldId xmlns:r="http://schemas.openxmlformats.org/officeDocument/2006/relationships" id="257" r:id="R7caf5214e6164704"/>
    <p:sldId xmlns:r="http://schemas.openxmlformats.org/officeDocument/2006/relationships" id="258" r:id="R8740081eb46e445a"/>
    <p:sldId xmlns:r="http://schemas.openxmlformats.org/officeDocument/2006/relationships" id="259" r:id="R3a671aba528e431d"/>
    <p:sldId xmlns:r="http://schemas.openxmlformats.org/officeDocument/2006/relationships" id="260" r:id="Ra943ddef36004508"/>
    <p:sldId xmlns:r="http://schemas.openxmlformats.org/officeDocument/2006/relationships" id="261" r:id="R77041177a624473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6824d50eae4714" /><Relationship Type="http://schemas.openxmlformats.org/officeDocument/2006/relationships/slide" Target="/ppt/slides/slide1.xml" Id="R1732ddfcf68e4f5b" /><Relationship Type="http://schemas.openxmlformats.org/officeDocument/2006/relationships/slide" Target="/ppt/slides/slide2.xml" Id="R7caf5214e6164704" /><Relationship Type="http://schemas.openxmlformats.org/officeDocument/2006/relationships/slide" Target="/ppt/slides/slide3.xml" Id="R8740081eb46e445a" /><Relationship Type="http://schemas.openxmlformats.org/officeDocument/2006/relationships/slide" Target="/ppt/slides/slide4.xml" Id="R3a671aba528e431d" /><Relationship Type="http://schemas.openxmlformats.org/officeDocument/2006/relationships/slide" Target="/ppt/slides/slide5.xml" Id="Ra943ddef36004508" /><Relationship Type="http://schemas.openxmlformats.org/officeDocument/2006/relationships/slide" Target="/ppt/slides/slide6.xml" Id="R77041177a624473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fed33983de497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b9ed935a144e14" /><Relationship Type="http://schemas.openxmlformats.org/officeDocument/2006/relationships/theme" Target="/ppt/slideMasters/theme/theme1.xml" Id="Rcac2b5a8e87b45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fb9ed935a144e1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ad2c46b2d947f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3d1f8013ef42f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db8c2fff054b9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f2bb8e8a9c480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5cce51433f41a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9115a696b94e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VINGROM HANDEL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VINGROM 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VINGROM HANDEL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VINGROM 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VINGROM 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VINGROM 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7 117 629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1 017 165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919 528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246 880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928 782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VINGROM 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989 740 466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VINGROM HANDEL AS</a:t>
            </a:r>
          </a:p>
        </p:txBody>
      </p:sp>
    </p:spTree>
  </p:cSld>
  <p:clrMapOvr>
    <a:masterClrMapping xmlns:a="http://schemas.openxmlformats.org/drawingml/2006/main"/>
  </p:clrMapOvr>
</p:sld>
</file>