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e9ad53a45249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26621600dd4e36"/>
  </p:sldMasterIdLst>
  <p:sldIdLst>
    <p:sldId xmlns:r="http://schemas.openxmlformats.org/officeDocument/2006/relationships" id="256" r:id="R67cdab9491984d68"/>
    <p:sldId xmlns:r="http://schemas.openxmlformats.org/officeDocument/2006/relationships" id="257" r:id="Reb14f44f05d54b00"/>
    <p:sldId xmlns:r="http://schemas.openxmlformats.org/officeDocument/2006/relationships" id="258" r:id="R5e8089c507cd43aa"/>
    <p:sldId xmlns:r="http://schemas.openxmlformats.org/officeDocument/2006/relationships" id="259" r:id="R9b581306b20e4685"/>
    <p:sldId xmlns:r="http://schemas.openxmlformats.org/officeDocument/2006/relationships" id="260" r:id="R9d502d5e270c4c05"/>
    <p:sldId xmlns:r="http://schemas.openxmlformats.org/officeDocument/2006/relationships" id="261" r:id="R4887011bc83946b4"/>
    <p:sldId xmlns:r="http://schemas.openxmlformats.org/officeDocument/2006/relationships" id="262" r:id="R4e42c995ccaf43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26621600dd4e36" /><Relationship Type="http://schemas.openxmlformats.org/officeDocument/2006/relationships/slide" Target="/ppt/slides/slide1.xml" Id="R67cdab9491984d68" /><Relationship Type="http://schemas.openxmlformats.org/officeDocument/2006/relationships/slide" Target="/ppt/slides/slide2.xml" Id="Reb14f44f05d54b00" /><Relationship Type="http://schemas.openxmlformats.org/officeDocument/2006/relationships/slide" Target="/ppt/slides/slide3.xml" Id="R5e8089c507cd43aa" /><Relationship Type="http://schemas.openxmlformats.org/officeDocument/2006/relationships/slide" Target="/ppt/slides/slide4.xml" Id="R9b581306b20e4685" /><Relationship Type="http://schemas.openxmlformats.org/officeDocument/2006/relationships/slide" Target="/ppt/slides/slide5.xml" Id="R9d502d5e270c4c05" /><Relationship Type="http://schemas.openxmlformats.org/officeDocument/2006/relationships/slide" Target="/ppt/slides/slide6.xml" Id="R4887011bc83946b4" /><Relationship Type="http://schemas.openxmlformats.org/officeDocument/2006/relationships/slide" Target="/ppt/slides/slide7.xml" Id="R4e42c995ccaf43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bf1aef03b147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5e35a1fea4ed6" /><Relationship Type="http://schemas.openxmlformats.org/officeDocument/2006/relationships/theme" Target="/ppt/slideMasters/theme/theme1.xml" Id="R7389275cc90842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15e35a1fea4e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e14ad28fc41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ab052bbb344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f36de9c8b4c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7ce5aa93f4f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131d6b42544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4513812df46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d7a0b0e054c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STAVGÅRDEN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STAVGÅRDEN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33 232 824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19 340 717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7 121 442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4 227 957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260 370 913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ROSTEN 69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Borg Forvaltning AS, Strandveien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989 740 415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STAVGÅRDEN AS</a:t>
            </a:r>
          </a:p>
        </p:txBody>
      </p:sp>
    </p:spTree>
  </p:cSld>
  <p:clrMapOvr>
    <a:masterClrMapping xmlns:a="http://schemas.openxmlformats.org/drawingml/2006/main"/>
  </p:clrMapOvr>
</p:sld>
</file>