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5bfd487fd74b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8483a2e8f0413d"/>
  </p:sldMasterIdLst>
  <p:sldIdLst>
    <p:sldId xmlns:r="http://schemas.openxmlformats.org/officeDocument/2006/relationships" id="256" r:id="Rce9e427a00204ddf"/>
    <p:sldId xmlns:r="http://schemas.openxmlformats.org/officeDocument/2006/relationships" id="257" r:id="Ra6b43a6a6ab742e6"/>
    <p:sldId xmlns:r="http://schemas.openxmlformats.org/officeDocument/2006/relationships" id="258" r:id="Rd69076a738c04e93"/>
    <p:sldId xmlns:r="http://schemas.openxmlformats.org/officeDocument/2006/relationships" id="259" r:id="R5cf01f6c8bf34ad6"/>
    <p:sldId xmlns:r="http://schemas.openxmlformats.org/officeDocument/2006/relationships" id="260" r:id="R0868938c22384016"/>
    <p:sldId xmlns:r="http://schemas.openxmlformats.org/officeDocument/2006/relationships" id="261" r:id="Rb5e879d41bb346ed"/>
    <p:sldId xmlns:r="http://schemas.openxmlformats.org/officeDocument/2006/relationships" id="262" r:id="Rb20bb44a1aeb43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8483a2e8f0413d" /><Relationship Type="http://schemas.openxmlformats.org/officeDocument/2006/relationships/slide" Target="/ppt/slides/slide1.xml" Id="Rce9e427a00204ddf" /><Relationship Type="http://schemas.openxmlformats.org/officeDocument/2006/relationships/slide" Target="/ppt/slides/slide2.xml" Id="Ra6b43a6a6ab742e6" /><Relationship Type="http://schemas.openxmlformats.org/officeDocument/2006/relationships/slide" Target="/ppt/slides/slide3.xml" Id="Rd69076a738c04e93" /><Relationship Type="http://schemas.openxmlformats.org/officeDocument/2006/relationships/slide" Target="/ppt/slides/slide4.xml" Id="R5cf01f6c8bf34ad6" /><Relationship Type="http://schemas.openxmlformats.org/officeDocument/2006/relationships/slide" Target="/ppt/slides/slide5.xml" Id="R0868938c22384016" /><Relationship Type="http://schemas.openxmlformats.org/officeDocument/2006/relationships/slide" Target="/ppt/slides/slide6.xml" Id="Rb5e879d41bb346ed" /><Relationship Type="http://schemas.openxmlformats.org/officeDocument/2006/relationships/slide" Target="/ppt/slides/slide7.xml" Id="Rb20bb44a1aeb43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9cb18163894d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d2dad81164bc0" /><Relationship Type="http://schemas.openxmlformats.org/officeDocument/2006/relationships/theme" Target="/ppt/slideMasters/theme/theme1.xml" Id="Rc7f2fbca01c143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ad2dad81164b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62bedad9547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3d18660b343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546492e244f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797d7fb8a941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03f26a9f8647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f9deabb4545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d79d22d1042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BONANZA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BONANZA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BONANZA INVEST AS ble etablert [år] og holder til i Byrknesøy.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BONANZA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BONANZA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BONANZA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2 393 462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749 635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264 831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2 349 798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9 053 359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BONANZA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NJÅL  –  89,5 %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OLE ANDREAS  –  10,5 %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BONANZA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Svanholmvegen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5970 Byrknesøy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njaha@avoco.no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www.avoco.no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989 740 148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BONANZA INVEST AS</a:t>
            </a:r>
          </a:p>
        </p:txBody>
      </p:sp>
    </p:spTree>
  </p:cSld>
  <p:clrMapOvr>
    <a:masterClrMapping xmlns:a="http://schemas.openxmlformats.org/drawingml/2006/main"/>
  </p:clrMapOvr>
</p:sld>
</file>