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adf85cacba47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fe8034f7644c70"/>
  </p:sldMasterIdLst>
  <p:sldIdLst>
    <p:sldId xmlns:r="http://schemas.openxmlformats.org/officeDocument/2006/relationships" id="256" r:id="R4f542c22f94940d5"/>
    <p:sldId xmlns:r="http://schemas.openxmlformats.org/officeDocument/2006/relationships" id="257" r:id="R2d62d1967dd74f99"/>
    <p:sldId xmlns:r="http://schemas.openxmlformats.org/officeDocument/2006/relationships" id="258" r:id="Rac7be9bdd3c742b7"/>
    <p:sldId xmlns:r="http://schemas.openxmlformats.org/officeDocument/2006/relationships" id="259" r:id="Rca3464ef203f40da"/>
    <p:sldId xmlns:r="http://schemas.openxmlformats.org/officeDocument/2006/relationships" id="260" r:id="R050232d96d754689"/>
    <p:sldId xmlns:r="http://schemas.openxmlformats.org/officeDocument/2006/relationships" id="261" r:id="R385d1923e19341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e8034f7644c70" /><Relationship Type="http://schemas.openxmlformats.org/officeDocument/2006/relationships/slide" Target="/ppt/slides/slide1.xml" Id="R4f542c22f94940d5" /><Relationship Type="http://schemas.openxmlformats.org/officeDocument/2006/relationships/slide" Target="/ppt/slides/slide2.xml" Id="R2d62d1967dd74f99" /><Relationship Type="http://schemas.openxmlformats.org/officeDocument/2006/relationships/slide" Target="/ppt/slides/slide3.xml" Id="Rac7be9bdd3c742b7" /><Relationship Type="http://schemas.openxmlformats.org/officeDocument/2006/relationships/slide" Target="/ppt/slides/slide4.xml" Id="Rca3464ef203f40da" /><Relationship Type="http://schemas.openxmlformats.org/officeDocument/2006/relationships/slide" Target="/ppt/slides/slide5.xml" Id="R050232d96d754689" /><Relationship Type="http://schemas.openxmlformats.org/officeDocument/2006/relationships/slide" Target="/ppt/slides/slide6.xml" Id="R385d1923e19341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be301c24db4d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be226e297447f" /><Relationship Type="http://schemas.openxmlformats.org/officeDocument/2006/relationships/theme" Target="/ppt/slideMasters/theme/theme1.xml" Id="R443fcde811ec4c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6be226e29744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50c3fa67544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0b957617c40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528c14d684f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f51ee107b4e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126c002c448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e32beef9342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FJELLHEIMEN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FJELLHEIMEN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8 290 972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8 549 640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989 740 083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FJELLHEIMEN INVEST AS</a:t>
            </a:r>
          </a:p>
        </p:txBody>
      </p:sp>
    </p:spTree>
  </p:cSld>
  <p:clrMapOvr>
    <a:masterClrMapping xmlns:a="http://schemas.openxmlformats.org/drawingml/2006/main"/>
  </p:clrMapOvr>
</p:sld>
</file>