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01117b1109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83910ff764117"/>
  </p:sldMasterIdLst>
  <p:sldIdLst>
    <p:sldId xmlns:r="http://schemas.openxmlformats.org/officeDocument/2006/relationships" id="256" r:id="Rbe35a85017df4a21"/>
    <p:sldId xmlns:r="http://schemas.openxmlformats.org/officeDocument/2006/relationships" id="257" r:id="Rebf344f90c164c22"/>
    <p:sldId xmlns:r="http://schemas.openxmlformats.org/officeDocument/2006/relationships" id="258" r:id="Ra51da37e0a7b430d"/>
    <p:sldId xmlns:r="http://schemas.openxmlformats.org/officeDocument/2006/relationships" id="259" r:id="R48c6c68480bf4097"/>
    <p:sldId xmlns:r="http://schemas.openxmlformats.org/officeDocument/2006/relationships" id="260" r:id="R60f628e0225f4f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83910ff764117" /><Relationship Type="http://schemas.openxmlformats.org/officeDocument/2006/relationships/slide" Target="/ppt/slides/slide1.xml" Id="Rbe35a85017df4a21" /><Relationship Type="http://schemas.openxmlformats.org/officeDocument/2006/relationships/slide" Target="/ppt/slides/slide2.xml" Id="Rebf344f90c164c22" /><Relationship Type="http://schemas.openxmlformats.org/officeDocument/2006/relationships/slide" Target="/ppt/slides/slide3.xml" Id="Ra51da37e0a7b430d" /><Relationship Type="http://schemas.openxmlformats.org/officeDocument/2006/relationships/slide" Target="/ppt/slides/slide4.xml" Id="R48c6c68480bf4097" /><Relationship Type="http://schemas.openxmlformats.org/officeDocument/2006/relationships/slide" Target="/ppt/slides/slide5.xml" Id="R60f628e0225f4f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e5b452e35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14ad2cc44380" /><Relationship Type="http://schemas.openxmlformats.org/officeDocument/2006/relationships/theme" Target="/ppt/slideMasters/theme/theme1.xml" Id="Rf10a0527f456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c14ad2cc4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5c1ce6004e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4b7c46309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9fd696b9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4fadcc27e46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f27895fed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NORENERGIA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NORENERGIA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NORENERGIA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NORENERGIA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NORENERGIA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NORENERGIA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NORENERGIA AS</a:t>
            </a:r>
          </a:p>
        </p:txBody>
      </p:sp>
    </p:spTree>
  </p:cSld>
  <p:clrMapOvr>
    <a:masterClrMapping xmlns:a="http://schemas.openxmlformats.org/drawingml/2006/main"/>
  </p:clrMapOvr>
</p:sld>
</file>