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bf1fa4254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f3c891cc44f93"/>
  </p:sldMasterIdLst>
  <p:sldIdLst>
    <p:sldId xmlns:r="http://schemas.openxmlformats.org/officeDocument/2006/relationships" id="256" r:id="Re3059c01407b4aaf"/>
    <p:sldId xmlns:r="http://schemas.openxmlformats.org/officeDocument/2006/relationships" id="257" r:id="R0441bc63ba9c4a97"/>
    <p:sldId xmlns:r="http://schemas.openxmlformats.org/officeDocument/2006/relationships" id="258" r:id="R8a62ef1992f1431e"/>
    <p:sldId xmlns:r="http://schemas.openxmlformats.org/officeDocument/2006/relationships" id="259" r:id="R964c611dbcef4c20"/>
    <p:sldId xmlns:r="http://schemas.openxmlformats.org/officeDocument/2006/relationships" id="260" r:id="Rf5dbffd326344713"/>
    <p:sldId xmlns:r="http://schemas.openxmlformats.org/officeDocument/2006/relationships" id="261" r:id="Red26d8fc4bc44c91"/>
    <p:sldId xmlns:r="http://schemas.openxmlformats.org/officeDocument/2006/relationships" id="262" r:id="Rb5425a3905ad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f3c891cc44f93" /><Relationship Type="http://schemas.openxmlformats.org/officeDocument/2006/relationships/slide" Target="/ppt/slides/slide1.xml" Id="Re3059c01407b4aaf" /><Relationship Type="http://schemas.openxmlformats.org/officeDocument/2006/relationships/slide" Target="/ppt/slides/slide2.xml" Id="R0441bc63ba9c4a97" /><Relationship Type="http://schemas.openxmlformats.org/officeDocument/2006/relationships/slide" Target="/ppt/slides/slide3.xml" Id="R8a62ef1992f1431e" /><Relationship Type="http://schemas.openxmlformats.org/officeDocument/2006/relationships/slide" Target="/ppt/slides/slide4.xml" Id="R964c611dbcef4c20" /><Relationship Type="http://schemas.openxmlformats.org/officeDocument/2006/relationships/slide" Target="/ppt/slides/slide5.xml" Id="Rf5dbffd326344713" /><Relationship Type="http://schemas.openxmlformats.org/officeDocument/2006/relationships/slide" Target="/ppt/slides/slide6.xml" Id="Red26d8fc4bc44c91" /><Relationship Type="http://schemas.openxmlformats.org/officeDocument/2006/relationships/slide" Target="/ppt/slides/slide7.xml" Id="Rb5425a3905ad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b1fdbd36a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760e9ee8d460c" /><Relationship Type="http://schemas.openxmlformats.org/officeDocument/2006/relationships/theme" Target="/ppt/slideMasters/theme/theme1.xml" Id="R120b7e9958f7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760e9ee8d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1423033f5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f29eab8e8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dcd018679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7ee6fb8b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c07d770ee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d13350cb44c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36c646e80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NORDVÅGEN SLIPP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NORDVÅGEN SLIPP AS ble etablert [år] og holder til i Nordvågen.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1 423 019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SØDERHOLM KAI TERJE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RAYMOND ELOFSSON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NILS-ARTHUR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HARALD BIRGER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9760 Nordvågen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hvagmek@online.no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989 734 113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NORDVÅGEN SLIPP AS</a:t>
            </a:r>
          </a:p>
        </p:txBody>
      </p:sp>
    </p:spTree>
  </p:cSld>
  <p:clrMapOvr>
    <a:masterClrMapping xmlns:a="http://schemas.openxmlformats.org/drawingml/2006/main"/>
  </p:clrMapOvr>
</p:sld>
</file>