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e280858d2a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fc97b3dc84bd8"/>
  </p:sldMasterIdLst>
  <p:sldIdLst>
    <p:sldId xmlns:r="http://schemas.openxmlformats.org/officeDocument/2006/relationships" id="256" r:id="R6c649ea35d8543b6"/>
    <p:sldId xmlns:r="http://schemas.openxmlformats.org/officeDocument/2006/relationships" id="257" r:id="Reba72883c8514abb"/>
    <p:sldId xmlns:r="http://schemas.openxmlformats.org/officeDocument/2006/relationships" id="258" r:id="R4691cd491503446b"/>
    <p:sldId xmlns:r="http://schemas.openxmlformats.org/officeDocument/2006/relationships" id="259" r:id="R5a47048b2dc24a53"/>
    <p:sldId xmlns:r="http://schemas.openxmlformats.org/officeDocument/2006/relationships" id="260" r:id="Rcb8cfed724904707"/>
    <p:sldId xmlns:r="http://schemas.openxmlformats.org/officeDocument/2006/relationships" id="261" r:id="R07e79a08666e4fcb"/>
    <p:sldId xmlns:r="http://schemas.openxmlformats.org/officeDocument/2006/relationships" id="262" r:id="R7c5aed8d97cb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fc97b3dc84bd8" /><Relationship Type="http://schemas.openxmlformats.org/officeDocument/2006/relationships/slide" Target="/ppt/slides/slide1.xml" Id="R6c649ea35d8543b6" /><Relationship Type="http://schemas.openxmlformats.org/officeDocument/2006/relationships/slide" Target="/ppt/slides/slide2.xml" Id="Reba72883c8514abb" /><Relationship Type="http://schemas.openxmlformats.org/officeDocument/2006/relationships/slide" Target="/ppt/slides/slide3.xml" Id="R4691cd491503446b" /><Relationship Type="http://schemas.openxmlformats.org/officeDocument/2006/relationships/slide" Target="/ppt/slides/slide4.xml" Id="R5a47048b2dc24a53" /><Relationship Type="http://schemas.openxmlformats.org/officeDocument/2006/relationships/slide" Target="/ppt/slides/slide5.xml" Id="Rcb8cfed724904707" /><Relationship Type="http://schemas.openxmlformats.org/officeDocument/2006/relationships/slide" Target="/ppt/slides/slide6.xml" Id="R07e79a08666e4fcb" /><Relationship Type="http://schemas.openxmlformats.org/officeDocument/2006/relationships/slide" Target="/ppt/slides/slide7.xml" Id="R7c5aed8d97cb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214e280f443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0431ec1424505" /><Relationship Type="http://schemas.openxmlformats.org/officeDocument/2006/relationships/theme" Target="/ppt/slideMasters/theme/theme1.xml" Id="Ra45242a023c1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50431ec142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6df22cd034d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4a773b23c40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6700aeb69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19aebb1f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37b0d26a40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82979ebbb44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7403a0da144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 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−3 780 213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3 678 480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27 021 641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BRUBAKKEN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HENDEN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989 733 621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 UTVIKLING AS</a:t>
            </a:r>
          </a:p>
        </p:txBody>
      </p:sp>
    </p:spTree>
  </p:cSld>
  <p:clrMapOvr>
    <a:masterClrMapping xmlns:a="http://schemas.openxmlformats.org/drawingml/2006/main"/>
  </p:clrMapOvr>
</p:sld>
</file>