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6c2bf55a8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7c729ae784228"/>
  </p:sldMasterIdLst>
  <p:sldIdLst>
    <p:sldId xmlns:r="http://schemas.openxmlformats.org/officeDocument/2006/relationships" id="256" r:id="R23b68da64a5241b6"/>
    <p:sldId xmlns:r="http://schemas.openxmlformats.org/officeDocument/2006/relationships" id="257" r:id="R487b98a5a8674a90"/>
    <p:sldId xmlns:r="http://schemas.openxmlformats.org/officeDocument/2006/relationships" id="258" r:id="R6a33dff66f8c486f"/>
    <p:sldId xmlns:r="http://schemas.openxmlformats.org/officeDocument/2006/relationships" id="259" r:id="R010130c10f61477e"/>
    <p:sldId xmlns:r="http://schemas.openxmlformats.org/officeDocument/2006/relationships" id="260" r:id="R995b96d73fde4e43"/>
    <p:sldId xmlns:r="http://schemas.openxmlformats.org/officeDocument/2006/relationships" id="261" r:id="R2c4eb57637db489c"/>
    <p:sldId xmlns:r="http://schemas.openxmlformats.org/officeDocument/2006/relationships" id="262" r:id="R5fc0d1546fa9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7c729ae784228" /><Relationship Type="http://schemas.openxmlformats.org/officeDocument/2006/relationships/slide" Target="/ppt/slides/slide1.xml" Id="R23b68da64a5241b6" /><Relationship Type="http://schemas.openxmlformats.org/officeDocument/2006/relationships/slide" Target="/ppt/slides/slide2.xml" Id="R487b98a5a8674a90" /><Relationship Type="http://schemas.openxmlformats.org/officeDocument/2006/relationships/slide" Target="/ppt/slides/slide3.xml" Id="R6a33dff66f8c486f" /><Relationship Type="http://schemas.openxmlformats.org/officeDocument/2006/relationships/slide" Target="/ppt/slides/slide4.xml" Id="R010130c10f61477e" /><Relationship Type="http://schemas.openxmlformats.org/officeDocument/2006/relationships/slide" Target="/ppt/slides/slide5.xml" Id="R995b96d73fde4e43" /><Relationship Type="http://schemas.openxmlformats.org/officeDocument/2006/relationships/slide" Target="/ppt/slides/slide6.xml" Id="R2c4eb57637db489c" /><Relationship Type="http://schemas.openxmlformats.org/officeDocument/2006/relationships/slide" Target="/ppt/slides/slide7.xml" Id="R5fc0d1546fa9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2257ef3cc4d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762ace6c44e24" /><Relationship Type="http://schemas.openxmlformats.org/officeDocument/2006/relationships/theme" Target="/ppt/slideMasters/theme/theme1.xml" Id="R361b30c43e1c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9762ace6c44e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03a992870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5783c976f47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98a6f617c49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fb15fec4e47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3f3f904643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09934fc2243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73480ea7841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 FOR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 FOR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 FOR VEKST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 FOR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 FOR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 FOR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3 262 248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2 507 151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 FOR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TRETTETEIG LASSE OLAF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 FOR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Ragnhildrødveien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33 69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989 732 870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 FOR VEKST AS</a:t>
            </a:r>
          </a:p>
        </p:txBody>
      </p:sp>
    </p:spTree>
  </p:cSld>
  <p:clrMapOvr>
    <a:masterClrMapping xmlns:a="http://schemas.openxmlformats.org/drawingml/2006/main"/>
  </p:clrMapOvr>
</p:sld>
</file>