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c51e2fac2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296f07c884695"/>
  </p:sldMasterIdLst>
  <p:sldIdLst>
    <p:sldId xmlns:r="http://schemas.openxmlformats.org/officeDocument/2006/relationships" id="256" r:id="Rba5d034a2d694791"/>
    <p:sldId xmlns:r="http://schemas.openxmlformats.org/officeDocument/2006/relationships" id="257" r:id="Rffc3e96c06484326"/>
    <p:sldId xmlns:r="http://schemas.openxmlformats.org/officeDocument/2006/relationships" id="258" r:id="R6c541ff983424dc4"/>
    <p:sldId xmlns:r="http://schemas.openxmlformats.org/officeDocument/2006/relationships" id="259" r:id="R2fc0d6db315d4dfb"/>
    <p:sldId xmlns:r="http://schemas.openxmlformats.org/officeDocument/2006/relationships" id="260" r:id="R012822768c05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296f07c884695" /><Relationship Type="http://schemas.openxmlformats.org/officeDocument/2006/relationships/slide" Target="/ppt/slides/slide1.xml" Id="Rba5d034a2d694791" /><Relationship Type="http://schemas.openxmlformats.org/officeDocument/2006/relationships/slide" Target="/ppt/slides/slide2.xml" Id="Rffc3e96c06484326" /><Relationship Type="http://schemas.openxmlformats.org/officeDocument/2006/relationships/slide" Target="/ppt/slides/slide3.xml" Id="R6c541ff983424dc4" /><Relationship Type="http://schemas.openxmlformats.org/officeDocument/2006/relationships/slide" Target="/ppt/slides/slide4.xml" Id="R2fc0d6db315d4dfb" /><Relationship Type="http://schemas.openxmlformats.org/officeDocument/2006/relationships/slide" Target="/ppt/slides/slide5.xml" Id="R012822768c05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c22f303e6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eb645066a4e58" /><Relationship Type="http://schemas.openxmlformats.org/officeDocument/2006/relationships/theme" Target="/ppt/slideMasters/theme/theme1.xml" Id="Rfcd6156891bd48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eb645066a4e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ba9166d342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3de1c4209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91010fb08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6d2bd1721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d7ee317a848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ROYAL INTERIØRDESIGN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INTERIØRDESIGN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ROYAL INTERIØRDESIGN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INTERIØRDESIGN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INTERIØRDESIGN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INTERIØRDESIGN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989 730 592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INTERIØRDESIGN AS</a:t>
            </a:r>
          </a:p>
        </p:txBody>
      </p:sp>
    </p:spTree>
  </p:cSld>
  <p:clrMapOvr>
    <a:masterClrMapping xmlns:a="http://schemas.openxmlformats.org/drawingml/2006/main"/>
  </p:clrMapOvr>
</p:sld>
</file>