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d4f3d51a5c4b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3707b6b52b4ebe"/>
  </p:sldMasterIdLst>
  <p:sldIdLst>
    <p:sldId xmlns:r="http://schemas.openxmlformats.org/officeDocument/2006/relationships" id="256" r:id="R500946c728c84ad2"/>
    <p:sldId xmlns:r="http://schemas.openxmlformats.org/officeDocument/2006/relationships" id="257" r:id="R2a9aa665e3a0469e"/>
    <p:sldId xmlns:r="http://schemas.openxmlformats.org/officeDocument/2006/relationships" id="258" r:id="R8b011cc804ff47c1"/>
    <p:sldId xmlns:r="http://schemas.openxmlformats.org/officeDocument/2006/relationships" id="259" r:id="R365ece03fce342f6"/>
    <p:sldId xmlns:r="http://schemas.openxmlformats.org/officeDocument/2006/relationships" id="260" r:id="R30b37983532d41b8"/>
    <p:sldId xmlns:r="http://schemas.openxmlformats.org/officeDocument/2006/relationships" id="261" r:id="Rdbffa6bf362f47f5"/>
    <p:sldId xmlns:r="http://schemas.openxmlformats.org/officeDocument/2006/relationships" id="262" r:id="R4f9b47c6645f4c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3707b6b52b4ebe" /><Relationship Type="http://schemas.openxmlformats.org/officeDocument/2006/relationships/slide" Target="/ppt/slides/slide1.xml" Id="R500946c728c84ad2" /><Relationship Type="http://schemas.openxmlformats.org/officeDocument/2006/relationships/slide" Target="/ppt/slides/slide2.xml" Id="R2a9aa665e3a0469e" /><Relationship Type="http://schemas.openxmlformats.org/officeDocument/2006/relationships/slide" Target="/ppt/slides/slide3.xml" Id="R8b011cc804ff47c1" /><Relationship Type="http://schemas.openxmlformats.org/officeDocument/2006/relationships/slide" Target="/ppt/slides/slide4.xml" Id="R365ece03fce342f6" /><Relationship Type="http://schemas.openxmlformats.org/officeDocument/2006/relationships/slide" Target="/ppt/slides/slide5.xml" Id="R30b37983532d41b8" /><Relationship Type="http://schemas.openxmlformats.org/officeDocument/2006/relationships/slide" Target="/ppt/slides/slide6.xml" Id="Rdbffa6bf362f47f5" /><Relationship Type="http://schemas.openxmlformats.org/officeDocument/2006/relationships/slide" Target="/ppt/slides/slide7.xml" Id="R4f9b47c6645f4c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7ba1fc888142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6b435f37d49b6" /><Relationship Type="http://schemas.openxmlformats.org/officeDocument/2006/relationships/theme" Target="/ppt/slideMasters/theme/theme1.xml" Id="Rb64f2d2401e345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46b435f37d49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2ee06d4f945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33d0b5b4a47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174fac4364c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5838df2b14b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2da119e3841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212f1e0ac43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fa71824b343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BJERKÅSHOLMEN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BJERKÅSHOLMEN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BJERKÅSHOLMEN EIENDOM AS ble etablert [år] og holder til i Slemmestad.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BJERKÅSHOLMEN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BJERKÅSHOLMEN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BJERKÅSHOLMEN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2 217 875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1 604 741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9 258 084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12 502 781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BJERKÅSHOLMEN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LANTON AS  –  48,8 %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SPOCKELI JON-GEIRR VINJE  –  33,1 %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SPOCKELI ULRIKA  –  18,1 %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BJERKÅSHOLMEN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Bjerkåsholmen 115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3470 Slemmestad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989 729 756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BJERKÅSHOLMEN EIENDOM AS</a:t>
            </a:r>
          </a:p>
        </p:txBody>
      </p:sp>
    </p:spTree>
  </p:cSld>
  <p:clrMapOvr>
    <a:masterClrMapping xmlns:a="http://schemas.openxmlformats.org/drawingml/2006/main"/>
  </p:clrMapOvr>
</p:sld>
</file>