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4da880a1a3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1f83b629a34d16"/>
  </p:sldMasterIdLst>
  <p:sldIdLst>
    <p:sldId xmlns:r="http://schemas.openxmlformats.org/officeDocument/2006/relationships" id="256" r:id="Rd0880fcc10444a5b"/>
    <p:sldId xmlns:r="http://schemas.openxmlformats.org/officeDocument/2006/relationships" id="257" r:id="Re01c4fb2b3874b13"/>
    <p:sldId xmlns:r="http://schemas.openxmlformats.org/officeDocument/2006/relationships" id="258" r:id="R1b324f29643a412b"/>
    <p:sldId xmlns:r="http://schemas.openxmlformats.org/officeDocument/2006/relationships" id="259" r:id="R3b627d2841cf4023"/>
    <p:sldId xmlns:r="http://schemas.openxmlformats.org/officeDocument/2006/relationships" id="260" r:id="R37b67a27a20646c8"/>
    <p:sldId xmlns:r="http://schemas.openxmlformats.org/officeDocument/2006/relationships" id="261" r:id="R7405853a57784c35"/>
    <p:sldId xmlns:r="http://schemas.openxmlformats.org/officeDocument/2006/relationships" id="262" r:id="R8a22efc084ba4e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f83b629a34d16" /><Relationship Type="http://schemas.openxmlformats.org/officeDocument/2006/relationships/slide" Target="/ppt/slides/slide1.xml" Id="Rd0880fcc10444a5b" /><Relationship Type="http://schemas.openxmlformats.org/officeDocument/2006/relationships/slide" Target="/ppt/slides/slide2.xml" Id="Re01c4fb2b3874b13" /><Relationship Type="http://schemas.openxmlformats.org/officeDocument/2006/relationships/slide" Target="/ppt/slides/slide3.xml" Id="R1b324f29643a412b" /><Relationship Type="http://schemas.openxmlformats.org/officeDocument/2006/relationships/slide" Target="/ppt/slides/slide4.xml" Id="R3b627d2841cf4023" /><Relationship Type="http://schemas.openxmlformats.org/officeDocument/2006/relationships/slide" Target="/ppt/slides/slide5.xml" Id="R37b67a27a20646c8" /><Relationship Type="http://schemas.openxmlformats.org/officeDocument/2006/relationships/slide" Target="/ppt/slides/slide6.xml" Id="R7405853a57784c35" /><Relationship Type="http://schemas.openxmlformats.org/officeDocument/2006/relationships/slide" Target="/ppt/slides/slide7.xml" Id="R8a22efc084ba4e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a3c2f8b2f4c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f135050f249e9" /><Relationship Type="http://schemas.openxmlformats.org/officeDocument/2006/relationships/theme" Target="/ppt/slideMasters/theme/theme1.xml" Id="R034dc7cc5a8548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cf135050f249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a19c038ff47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95f5d8dd742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7c9c9a05a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15880ef3146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f6493288647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2e718435742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16f9a14fc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701 236 395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29 116 000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17 378 499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89 690 039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344 164 947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OLIVIA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54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989 728 741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 AS</a:t>
            </a:r>
          </a:p>
        </p:txBody>
      </p:sp>
    </p:spTree>
  </p:cSld>
  <p:clrMapOvr>
    <a:masterClrMapping xmlns:a="http://schemas.openxmlformats.org/drawingml/2006/main"/>
  </p:clrMapOvr>
</p:sld>
</file>