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a8480291a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df38977be4267"/>
  </p:sldMasterIdLst>
  <p:sldIdLst>
    <p:sldId xmlns:r="http://schemas.openxmlformats.org/officeDocument/2006/relationships" id="256" r:id="Rb7b8fcd6d2cf4483"/>
    <p:sldId xmlns:r="http://schemas.openxmlformats.org/officeDocument/2006/relationships" id="257" r:id="R9784fccdebd94a0b"/>
    <p:sldId xmlns:r="http://schemas.openxmlformats.org/officeDocument/2006/relationships" id="258" r:id="Ra7c197eb0a3d41dc"/>
    <p:sldId xmlns:r="http://schemas.openxmlformats.org/officeDocument/2006/relationships" id="259" r:id="R80460e6f92ea4845"/>
    <p:sldId xmlns:r="http://schemas.openxmlformats.org/officeDocument/2006/relationships" id="260" r:id="Rea9abcdcb353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df38977be4267" /><Relationship Type="http://schemas.openxmlformats.org/officeDocument/2006/relationships/slide" Target="/ppt/slides/slide1.xml" Id="Rb7b8fcd6d2cf4483" /><Relationship Type="http://schemas.openxmlformats.org/officeDocument/2006/relationships/slide" Target="/ppt/slides/slide2.xml" Id="R9784fccdebd94a0b" /><Relationship Type="http://schemas.openxmlformats.org/officeDocument/2006/relationships/slide" Target="/ppt/slides/slide3.xml" Id="Ra7c197eb0a3d41dc" /><Relationship Type="http://schemas.openxmlformats.org/officeDocument/2006/relationships/slide" Target="/ppt/slides/slide4.xml" Id="R80460e6f92ea4845" /><Relationship Type="http://schemas.openxmlformats.org/officeDocument/2006/relationships/slide" Target="/ppt/slides/slide5.xml" Id="Rea9abcdcb353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ae28942df44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3ab40e5244b71" /><Relationship Type="http://schemas.openxmlformats.org/officeDocument/2006/relationships/theme" Target="/ppt/slideMasters/theme/theme1.xml" Id="R6ab07b79915f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3ab40e524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b8ef65ff1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7d35ca964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d23659aef4b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d26330071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7c307780b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SVENDSGAARD FLYEKSPEDISJON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SVENDSGAARD FLYEKSPEDISJON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989 725 955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