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3f25a40ca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2aaa09ee54d22"/>
  </p:sldMasterIdLst>
  <p:sldIdLst>
    <p:sldId xmlns:r="http://schemas.openxmlformats.org/officeDocument/2006/relationships" id="256" r:id="Rb908bb107a094e80"/>
    <p:sldId xmlns:r="http://schemas.openxmlformats.org/officeDocument/2006/relationships" id="257" r:id="R2657336a8f394e60"/>
    <p:sldId xmlns:r="http://schemas.openxmlformats.org/officeDocument/2006/relationships" id="258" r:id="Re10fbd6751564286"/>
    <p:sldId xmlns:r="http://schemas.openxmlformats.org/officeDocument/2006/relationships" id="259" r:id="R0d4938c6f6774e42"/>
    <p:sldId xmlns:r="http://schemas.openxmlformats.org/officeDocument/2006/relationships" id="260" r:id="R56db9b7a84dc4d95"/>
    <p:sldId xmlns:r="http://schemas.openxmlformats.org/officeDocument/2006/relationships" id="261" r:id="R7f62fac24a484cd5"/>
    <p:sldId xmlns:r="http://schemas.openxmlformats.org/officeDocument/2006/relationships" id="262" r:id="R9bce2b08cfe444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2aaa09ee54d22" /><Relationship Type="http://schemas.openxmlformats.org/officeDocument/2006/relationships/slide" Target="/ppt/slides/slide1.xml" Id="Rb908bb107a094e80" /><Relationship Type="http://schemas.openxmlformats.org/officeDocument/2006/relationships/slide" Target="/ppt/slides/slide2.xml" Id="R2657336a8f394e60" /><Relationship Type="http://schemas.openxmlformats.org/officeDocument/2006/relationships/slide" Target="/ppt/slides/slide3.xml" Id="Re10fbd6751564286" /><Relationship Type="http://schemas.openxmlformats.org/officeDocument/2006/relationships/slide" Target="/ppt/slides/slide4.xml" Id="R0d4938c6f6774e42" /><Relationship Type="http://schemas.openxmlformats.org/officeDocument/2006/relationships/slide" Target="/ppt/slides/slide5.xml" Id="R56db9b7a84dc4d95" /><Relationship Type="http://schemas.openxmlformats.org/officeDocument/2006/relationships/slide" Target="/ppt/slides/slide6.xml" Id="R7f62fac24a484cd5" /><Relationship Type="http://schemas.openxmlformats.org/officeDocument/2006/relationships/slide" Target="/ppt/slides/slide7.xml" Id="R9bce2b08cfe444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95317079f4a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3dc3f133b4071" /><Relationship Type="http://schemas.openxmlformats.org/officeDocument/2006/relationships/theme" Target="/ppt/slideMasters/theme/theme1.xml" Id="Racbf4e3b0611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3dc3f133b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b065c9fc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0b27c5560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cf1e80408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da9d90a0f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192455313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73b7911f43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9fa854cf2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LINNEMANN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LINNEMANN HOLDING AS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2 852 246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4 942 289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LINNEMANN LINN-CECILIE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LINNEMANN MICHAEL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1450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01 77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linn-cecilie@designcontainer.no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www.designcontainer.no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989 715 739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LINNEMANN HOLDING AS</a:t>
            </a:r>
          </a:p>
        </p:txBody>
      </p:sp>
    </p:spTree>
  </p:cSld>
  <p:clrMapOvr>
    <a:masterClrMapping xmlns:a="http://schemas.openxmlformats.org/drawingml/2006/main"/>
  </p:clrMapOvr>
</p:sld>
</file>