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a541275ead4d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19a2a4158a4a6f"/>
  </p:sldMasterIdLst>
  <p:sldIdLst>
    <p:sldId xmlns:r="http://schemas.openxmlformats.org/officeDocument/2006/relationships" id="256" r:id="R2f8e2051665f4f5c"/>
    <p:sldId xmlns:r="http://schemas.openxmlformats.org/officeDocument/2006/relationships" id="257" r:id="R9ff2208a77044fee"/>
    <p:sldId xmlns:r="http://schemas.openxmlformats.org/officeDocument/2006/relationships" id="258" r:id="R054e541c37e348a6"/>
    <p:sldId xmlns:r="http://schemas.openxmlformats.org/officeDocument/2006/relationships" id="259" r:id="R32c6dfa54bf34b28"/>
    <p:sldId xmlns:r="http://schemas.openxmlformats.org/officeDocument/2006/relationships" id="260" r:id="R28dcdfe0537446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19a2a4158a4a6f" /><Relationship Type="http://schemas.openxmlformats.org/officeDocument/2006/relationships/slide" Target="/ppt/slides/slide1.xml" Id="R2f8e2051665f4f5c" /><Relationship Type="http://schemas.openxmlformats.org/officeDocument/2006/relationships/slide" Target="/ppt/slides/slide2.xml" Id="R9ff2208a77044fee" /><Relationship Type="http://schemas.openxmlformats.org/officeDocument/2006/relationships/slide" Target="/ppt/slides/slide3.xml" Id="R054e541c37e348a6" /><Relationship Type="http://schemas.openxmlformats.org/officeDocument/2006/relationships/slide" Target="/ppt/slides/slide4.xml" Id="R32c6dfa54bf34b28" /><Relationship Type="http://schemas.openxmlformats.org/officeDocument/2006/relationships/slide" Target="/ppt/slides/slide5.xml" Id="R28dcdfe0537446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ccaf6d6d1649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05002fc244794" /><Relationship Type="http://schemas.openxmlformats.org/officeDocument/2006/relationships/theme" Target="/ppt/slideMasters/theme/theme1.xml" Id="R15d3aeb642814e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005002fc2447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6b8402afd47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c9874714640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07b85fe8b49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f800773cd4d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1539717e64a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JTM-TECH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JTM-TECH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JTM-TECH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JTM-TECH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JTM-TECH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JTM-TECH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989 714 082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JTM-TECH SERVICE AS</a:t>
            </a:r>
          </a:p>
        </p:txBody>
      </p:sp>
    </p:spTree>
  </p:cSld>
  <p:clrMapOvr>
    <a:masterClrMapping xmlns:a="http://schemas.openxmlformats.org/drawingml/2006/main"/>
  </p:clrMapOvr>
</p:sld>
</file>