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bb5a10f4248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96d0816db4b78"/>
  </p:sldMasterIdLst>
  <p:sldIdLst>
    <p:sldId xmlns:r="http://schemas.openxmlformats.org/officeDocument/2006/relationships" id="256" r:id="R80d0f0158a344ad9"/>
    <p:sldId xmlns:r="http://schemas.openxmlformats.org/officeDocument/2006/relationships" id="257" r:id="R3b5128db37a84dd4"/>
    <p:sldId xmlns:r="http://schemas.openxmlformats.org/officeDocument/2006/relationships" id="258" r:id="R5bb6fff621ec4530"/>
    <p:sldId xmlns:r="http://schemas.openxmlformats.org/officeDocument/2006/relationships" id="259" r:id="Re7a668a87c464490"/>
    <p:sldId xmlns:r="http://schemas.openxmlformats.org/officeDocument/2006/relationships" id="260" r:id="R6243c0bef6e54883"/>
    <p:sldId xmlns:r="http://schemas.openxmlformats.org/officeDocument/2006/relationships" id="261" r:id="R399fb13a3c4847d8"/>
    <p:sldId xmlns:r="http://schemas.openxmlformats.org/officeDocument/2006/relationships" id="262" r:id="R6f522cc3d82349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96d0816db4b78" /><Relationship Type="http://schemas.openxmlformats.org/officeDocument/2006/relationships/slide" Target="/ppt/slides/slide1.xml" Id="R80d0f0158a344ad9" /><Relationship Type="http://schemas.openxmlformats.org/officeDocument/2006/relationships/slide" Target="/ppt/slides/slide2.xml" Id="R3b5128db37a84dd4" /><Relationship Type="http://schemas.openxmlformats.org/officeDocument/2006/relationships/slide" Target="/ppt/slides/slide3.xml" Id="R5bb6fff621ec4530" /><Relationship Type="http://schemas.openxmlformats.org/officeDocument/2006/relationships/slide" Target="/ppt/slides/slide4.xml" Id="Re7a668a87c464490" /><Relationship Type="http://schemas.openxmlformats.org/officeDocument/2006/relationships/slide" Target="/ppt/slides/slide5.xml" Id="R6243c0bef6e54883" /><Relationship Type="http://schemas.openxmlformats.org/officeDocument/2006/relationships/slide" Target="/ppt/slides/slide6.xml" Id="R399fb13a3c4847d8" /><Relationship Type="http://schemas.openxmlformats.org/officeDocument/2006/relationships/slide" Target="/ppt/slides/slide7.xml" Id="R6f522cc3d82349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9ae57ff84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2b58351e945b9" /><Relationship Type="http://schemas.openxmlformats.org/officeDocument/2006/relationships/theme" Target="/ppt/slideMasters/theme/theme1.xml" Id="R300f88485d79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2b58351e945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adfab636c40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aebccdd66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d8d4331b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8206b9569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8d750de7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a2e56772c48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9a5a71cb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HAFJELL BILSERVICE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HAFJELL BILSERVICE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11 626 190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5 044 492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HAFJELL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Strømshuguvegen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989 713 558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HAFJELL BILSERVICE AS</a:t>
            </a:r>
          </a:p>
        </p:txBody>
      </p:sp>
    </p:spTree>
  </p:cSld>
  <p:clrMapOvr>
    <a:masterClrMapping xmlns:a="http://schemas.openxmlformats.org/drawingml/2006/main"/>
  </p:clrMapOvr>
</p:sld>
</file>