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1f98d7a2e4b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5edcd38e304298"/>
  </p:sldMasterIdLst>
  <p:sldIdLst>
    <p:sldId xmlns:r="http://schemas.openxmlformats.org/officeDocument/2006/relationships" id="256" r:id="Rcd65bc7e71fb4d76"/>
    <p:sldId xmlns:r="http://schemas.openxmlformats.org/officeDocument/2006/relationships" id="257" r:id="R794182bd77a247f2"/>
    <p:sldId xmlns:r="http://schemas.openxmlformats.org/officeDocument/2006/relationships" id="258" r:id="R0fa7f15bd2dc4839"/>
    <p:sldId xmlns:r="http://schemas.openxmlformats.org/officeDocument/2006/relationships" id="259" r:id="Re41619c1e00d477d"/>
    <p:sldId xmlns:r="http://schemas.openxmlformats.org/officeDocument/2006/relationships" id="260" r:id="R7ac8fe266e584f1f"/>
    <p:sldId xmlns:r="http://schemas.openxmlformats.org/officeDocument/2006/relationships" id="261" r:id="R89521044e6f54009"/>
    <p:sldId xmlns:r="http://schemas.openxmlformats.org/officeDocument/2006/relationships" id="262" r:id="R977fc55c08384d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5edcd38e304298" /><Relationship Type="http://schemas.openxmlformats.org/officeDocument/2006/relationships/slide" Target="/ppt/slides/slide1.xml" Id="Rcd65bc7e71fb4d76" /><Relationship Type="http://schemas.openxmlformats.org/officeDocument/2006/relationships/slide" Target="/ppt/slides/slide2.xml" Id="R794182bd77a247f2" /><Relationship Type="http://schemas.openxmlformats.org/officeDocument/2006/relationships/slide" Target="/ppt/slides/slide3.xml" Id="R0fa7f15bd2dc4839" /><Relationship Type="http://schemas.openxmlformats.org/officeDocument/2006/relationships/slide" Target="/ppt/slides/slide4.xml" Id="Re41619c1e00d477d" /><Relationship Type="http://schemas.openxmlformats.org/officeDocument/2006/relationships/slide" Target="/ppt/slides/slide5.xml" Id="R7ac8fe266e584f1f" /><Relationship Type="http://schemas.openxmlformats.org/officeDocument/2006/relationships/slide" Target="/ppt/slides/slide6.xml" Id="R89521044e6f54009" /><Relationship Type="http://schemas.openxmlformats.org/officeDocument/2006/relationships/slide" Target="/ppt/slides/slide7.xml" Id="R977fc55c08384d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a613d6700143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377bd486f48c0" /><Relationship Type="http://schemas.openxmlformats.org/officeDocument/2006/relationships/theme" Target="/ppt/slideMasters/theme/theme1.xml" Id="Rea83504f0b9e41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6377bd486f48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2d3acfc4248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d250315e94f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c19de36ae4c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4f6764d28a4d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7a888b5c340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ca1f011894d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e7d38961c49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EASYDAYS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EASYDAYS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HEM JØRGEN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3234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jh@trendfactory.no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989 712 152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EASYDAYS AS</a:t>
            </a:r>
          </a:p>
        </p:txBody>
      </p:sp>
    </p:spTree>
  </p:cSld>
  <p:clrMapOvr>
    <a:masterClrMapping xmlns:a="http://schemas.openxmlformats.org/drawingml/2006/main"/>
  </p:clrMapOvr>
</p:sld>
</file>