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8f147a998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5ddd87cc64e44"/>
  </p:sldMasterIdLst>
  <p:sldIdLst>
    <p:sldId xmlns:r="http://schemas.openxmlformats.org/officeDocument/2006/relationships" id="256" r:id="R49cada24d8154bfa"/>
    <p:sldId xmlns:r="http://schemas.openxmlformats.org/officeDocument/2006/relationships" id="257" r:id="R09ca350df60d4910"/>
    <p:sldId xmlns:r="http://schemas.openxmlformats.org/officeDocument/2006/relationships" id="258" r:id="R49e3fad196544567"/>
    <p:sldId xmlns:r="http://schemas.openxmlformats.org/officeDocument/2006/relationships" id="259" r:id="R24ba72fbdccf42a3"/>
    <p:sldId xmlns:r="http://schemas.openxmlformats.org/officeDocument/2006/relationships" id="260" r:id="Re5777f037f3647ed"/>
    <p:sldId xmlns:r="http://schemas.openxmlformats.org/officeDocument/2006/relationships" id="261" r:id="R40c7d3865f064816"/>
    <p:sldId xmlns:r="http://schemas.openxmlformats.org/officeDocument/2006/relationships" id="262" r:id="R5fe21d49c753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5ddd87cc64e44" /><Relationship Type="http://schemas.openxmlformats.org/officeDocument/2006/relationships/slide" Target="/ppt/slides/slide1.xml" Id="R49cada24d8154bfa" /><Relationship Type="http://schemas.openxmlformats.org/officeDocument/2006/relationships/slide" Target="/ppt/slides/slide2.xml" Id="R09ca350df60d4910" /><Relationship Type="http://schemas.openxmlformats.org/officeDocument/2006/relationships/slide" Target="/ppt/slides/slide3.xml" Id="R49e3fad196544567" /><Relationship Type="http://schemas.openxmlformats.org/officeDocument/2006/relationships/slide" Target="/ppt/slides/slide4.xml" Id="R24ba72fbdccf42a3" /><Relationship Type="http://schemas.openxmlformats.org/officeDocument/2006/relationships/slide" Target="/ppt/slides/slide5.xml" Id="Re5777f037f3647ed" /><Relationship Type="http://schemas.openxmlformats.org/officeDocument/2006/relationships/slide" Target="/ppt/slides/slide6.xml" Id="R40c7d3865f064816" /><Relationship Type="http://schemas.openxmlformats.org/officeDocument/2006/relationships/slide" Target="/ppt/slides/slide7.xml" Id="R5fe21d49c753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5b257b4e8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6d7a44d444fe0" /><Relationship Type="http://schemas.openxmlformats.org/officeDocument/2006/relationships/theme" Target="/ppt/slideMasters/theme/theme1.xml" Id="R26ed4201e357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6d7a44d44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06a94bd87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5f12e9dd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2e5ad3611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a0ed103ab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2cb62a9c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8754b04074e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e4129367f49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1 334 277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JTS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3S EIENDOM AS</a:t>
            </a:r>
          </a:p>
        </p:txBody>
      </p:sp>
    </p:spTree>
  </p:cSld>
  <p:clrMapOvr>
    <a:masterClrMapping xmlns:a="http://schemas.openxmlformats.org/drawingml/2006/main"/>
  </p:clrMapOvr>
</p:sld>
</file>