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b303d72eb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9f2fdf9e224a8c"/>
  </p:sldMasterIdLst>
  <p:sldIdLst>
    <p:sldId xmlns:r="http://schemas.openxmlformats.org/officeDocument/2006/relationships" id="256" r:id="Rcd1b3c66574e4e79"/>
    <p:sldId xmlns:r="http://schemas.openxmlformats.org/officeDocument/2006/relationships" id="257" r:id="R50ced0c187d64c48"/>
    <p:sldId xmlns:r="http://schemas.openxmlformats.org/officeDocument/2006/relationships" id="258" r:id="Re2e7fdec0361440a"/>
    <p:sldId xmlns:r="http://schemas.openxmlformats.org/officeDocument/2006/relationships" id="259" r:id="R3350d1adf3f743a9"/>
    <p:sldId xmlns:r="http://schemas.openxmlformats.org/officeDocument/2006/relationships" id="260" r:id="R0ef20d6c24ee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f2fdf9e224a8c" /><Relationship Type="http://schemas.openxmlformats.org/officeDocument/2006/relationships/slide" Target="/ppt/slides/slide1.xml" Id="Rcd1b3c66574e4e79" /><Relationship Type="http://schemas.openxmlformats.org/officeDocument/2006/relationships/slide" Target="/ppt/slides/slide2.xml" Id="R50ced0c187d64c48" /><Relationship Type="http://schemas.openxmlformats.org/officeDocument/2006/relationships/slide" Target="/ppt/slides/slide3.xml" Id="Re2e7fdec0361440a" /><Relationship Type="http://schemas.openxmlformats.org/officeDocument/2006/relationships/slide" Target="/ppt/slides/slide4.xml" Id="R3350d1adf3f743a9" /><Relationship Type="http://schemas.openxmlformats.org/officeDocument/2006/relationships/slide" Target="/ppt/slides/slide5.xml" Id="R0ef20d6c24ee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0c1ee917f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6f034f9174521" /><Relationship Type="http://schemas.openxmlformats.org/officeDocument/2006/relationships/theme" Target="/ppt/slideMasters/theme/theme1.xml" Id="R01077a551273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6f034f91745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bccbd69a847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1fff5b507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ee10b01fa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06e2578ea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d96c5123d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