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fc6ed8d67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a4df1b8acb4666"/>
  </p:sldMasterIdLst>
  <p:sldIdLst>
    <p:sldId xmlns:r="http://schemas.openxmlformats.org/officeDocument/2006/relationships" id="256" r:id="R845b02d619a64375"/>
    <p:sldId xmlns:r="http://schemas.openxmlformats.org/officeDocument/2006/relationships" id="257" r:id="Raafdc966e00d46f1"/>
    <p:sldId xmlns:r="http://schemas.openxmlformats.org/officeDocument/2006/relationships" id="258" r:id="Rec3e93a55e844504"/>
    <p:sldId xmlns:r="http://schemas.openxmlformats.org/officeDocument/2006/relationships" id="259" r:id="R5c99d9d31f24454b"/>
    <p:sldId xmlns:r="http://schemas.openxmlformats.org/officeDocument/2006/relationships" id="260" r:id="R6be1825288c0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4df1b8acb4666" /><Relationship Type="http://schemas.openxmlformats.org/officeDocument/2006/relationships/slide" Target="/ppt/slides/slide1.xml" Id="R845b02d619a64375" /><Relationship Type="http://schemas.openxmlformats.org/officeDocument/2006/relationships/slide" Target="/ppt/slides/slide2.xml" Id="Raafdc966e00d46f1" /><Relationship Type="http://schemas.openxmlformats.org/officeDocument/2006/relationships/slide" Target="/ppt/slides/slide3.xml" Id="Rec3e93a55e844504" /><Relationship Type="http://schemas.openxmlformats.org/officeDocument/2006/relationships/slide" Target="/ppt/slides/slide4.xml" Id="R5c99d9d31f24454b" /><Relationship Type="http://schemas.openxmlformats.org/officeDocument/2006/relationships/slide" Target="/ppt/slides/slide5.xml" Id="R6be1825288c0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c601c9ab6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81beccf54ead" /><Relationship Type="http://schemas.openxmlformats.org/officeDocument/2006/relationships/theme" Target="/ppt/slideMasters/theme/theme1.xml" Id="R273181d4b3ac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a81beccf5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f9af833ff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4ab5dc7a1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7e980db96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93da8970d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26ab77288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